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0" r:id="rId1"/>
    <p:sldMasterId id="2147483734" r:id="rId2"/>
  </p:sldMasterIdLst>
  <p:notesMasterIdLst>
    <p:notesMasterId r:id="rId26"/>
  </p:notesMasterIdLst>
  <p:handoutMasterIdLst>
    <p:handoutMasterId r:id="rId27"/>
  </p:handoutMasterIdLst>
  <p:sldIdLst>
    <p:sldId id="256" r:id="rId3"/>
    <p:sldId id="331" r:id="rId4"/>
    <p:sldId id="333"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24" r:id="rId25"/>
  </p:sldIdLst>
  <p:sldSz cx="9906000" cy="6858000" type="A4"/>
  <p:notesSz cx="6669088" cy="9928225"/>
  <p:defaultTextStyle>
    <a:defPPr>
      <a:defRPr lang="en-GB"/>
    </a:defPPr>
    <a:lvl1pPr algn="l" rtl="0" fontAlgn="base">
      <a:spcBef>
        <a:spcPct val="0"/>
      </a:spcBef>
      <a:spcAft>
        <a:spcPct val="0"/>
      </a:spcAft>
      <a:defRPr sz="2000" kern="1200">
        <a:solidFill>
          <a:schemeClr val="tx1"/>
        </a:solidFill>
        <a:latin typeface="HelveticaNeue LT 55 Roman" pitchFamily="34" charset="0"/>
        <a:ea typeface="+mn-ea"/>
        <a:cs typeface="+mn-cs"/>
      </a:defRPr>
    </a:lvl1pPr>
    <a:lvl2pPr marL="457200" algn="l" rtl="0" fontAlgn="base">
      <a:spcBef>
        <a:spcPct val="0"/>
      </a:spcBef>
      <a:spcAft>
        <a:spcPct val="0"/>
      </a:spcAft>
      <a:defRPr sz="2000" kern="1200">
        <a:solidFill>
          <a:schemeClr val="tx1"/>
        </a:solidFill>
        <a:latin typeface="HelveticaNeue LT 55 Roman" pitchFamily="34" charset="0"/>
        <a:ea typeface="+mn-ea"/>
        <a:cs typeface="+mn-cs"/>
      </a:defRPr>
    </a:lvl2pPr>
    <a:lvl3pPr marL="914400" algn="l" rtl="0" fontAlgn="base">
      <a:spcBef>
        <a:spcPct val="0"/>
      </a:spcBef>
      <a:spcAft>
        <a:spcPct val="0"/>
      </a:spcAft>
      <a:defRPr sz="2000" kern="1200">
        <a:solidFill>
          <a:schemeClr val="tx1"/>
        </a:solidFill>
        <a:latin typeface="HelveticaNeue LT 55 Roman" pitchFamily="34" charset="0"/>
        <a:ea typeface="+mn-ea"/>
        <a:cs typeface="+mn-cs"/>
      </a:defRPr>
    </a:lvl3pPr>
    <a:lvl4pPr marL="1371600" algn="l" rtl="0" fontAlgn="base">
      <a:spcBef>
        <a:spcPct val="0"/>
      </a:spcBef>
      <a:spcAft>
        <a:spcPct val="0"/>
      </a:spcAft>
      <a:defRPr sz="2000" kern="1200">
        <a:solidFill>
          <a:schemeClr val="tx1"/>
        </a:solidFill>
        <a:latin typeface="HelveticaNeue LT 55 Roman" pitchFamily="34" charset="0"/>
        <a:ea typeface="+mn-ea"/>
        <a:cs typeface="+mn-cs"/>
      </a:defRPr>
    </a:lvl4pPr>
    <a:lvl5pPr marL="1828800" algn="l" rtl="0" fontAlgn="base">
      <a:spcBef>
        <a:spcPct val="0"/>
      </a:spcBef>
      <a:spcAft>
        <a:spcPct val="0"/>
      </a:spcAft>
      <a:defRPr sz="2000" kern="1200">
        <a:solidFill>
          <a:schemeClr val="tx1"/>
        </a:solidFill>
        <a:latin typeface="HelveticaNeue LT 55 Roman" pitchFamily="34" charset="0"/>
        <a:ea typeface="+mn-ea"/>
        <a:cs typeface="+mn-cs"/>
      </a:defRPr>
    </a:lvl5pPr>
    <a:lvl6pPr marL="2286000" algn="l" defTabSz="914400" rtl="0" eaLnBrk="1" latinLnBrk="0" hangingPunct="1">
      <a:defRPr sz="2000" kern="1200">
        <a:solidFill>
          <a:schemeClr val="tx1"/>
        </a:solidFill>
        <a:latin typeface="HelveticaNeue LT 55 Roman" pitchFamily="34" charset="0"/>
        <a:ea typeface="+mn-ea"/>
        <a:cs typeface="+mn-cs"/>
      </a:defRPr>
    </a:lvl6pPr>
    <a:lvl7pPr marL="2743200" algn="l" defTabSz="914400" rtl="0" eaLnBrk="1" latinLnBrk="0" hangingPunct="1">
      <a:defRPr sz="2000" kern="1200">
        <a:solidFill>
          <a:schemeClr val="tx1"/>
        </a:solidFill>
        <a:latin typeface="HelveticaNeue LT 55 Roman" pitchFamily="34" charset="0"/>
        <a:ea typeface="+mn-ea"/>
        <a:cs typeface="+mn-cs"/>
      </a:defRPr>
    </a:lvl7pPr>
    <a:lvl8pPr marL="3200400" algn="l" defTabSz="914400" rtl="0" eaLnBrk="1" latinLnBrk="0" hangingPunct="1">
      <a:defRPr sz="2000" kern="1200">
        <a:solidFill>
          <a:schemeClr val="tx1"/>
        </a:solidFill>
        <a:latin typeface="HelveticaNeue LT 55 Roman" pitchFamily="34" charset="0"/>
        <a:ea typeface="+mn-ea"/>
        <a:cs typeface="+mn-cs"/>
      </a:defRPr>
    </a:lvl8pPr>
    <a:lvl9pPr marL="3657600" algn="l" defTabSz="914400" rtl="0" eaLnBrk="1" latinLnBrk="0" hangingPunct="1">
      <a:defRPr sz="2000" kern="1200">
        <a:solidFill>
          <a:schemeClr val="tx1"/>
        </a:solidFill>
        <a:latin typeface="HelveticaNeue LT 55 Roman"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244E"/>
    <a:srgbClr val="156B66"/>
    <a:srgbClr val="8B5A32"/>
    <a:srgbClr val="891441"/>
    <a:srgbClr val="E1B6D7"/>
    <a:srgbClr val="99E2E1"/>
    <a:srgbClr val="FEE2B5"/>
    <a:srgbClr val="F8AB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93" autoAdjust="0"/>
    <p:restoredTop sz="99760" autoAdjust="0"/>
  </p:normalViewPr>
  <p:slideViewPr>
    <p:cSldViewPr>
      <p:cViewPr>
        <p:scale>
          <a:sx n="66" d="100"/>
          <a:sy n="66" d="100"/>
        </p:scale>
        <p:origin x="-1040" y="-56"/>
      </p:cViewPr>
      <p:guideLst>
        <p:guide orient="horz" pos="2160"/>
        <p:guide pos="312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In Favour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Sheet1!$A$2:$A$6</c:f>
              <c:numCache>
                <c:formatCode>mmm\-yy</c:formatCode>
                <c:ptCount val="5"/>
                <c:pt idx="0">
                  <c:v>42614</c:v>
                </c:pt>
                <c:pt idx="1">
                  <c:v>42767</c:v>
                </c:pt>
                <c:pt idx="2">
                  <c:v>42917</c:v>
                </c:pt>
                <c:pt idx="3">
                  <c:v>43009</c:v>
                </c:pt>
                <c:pt idx="4">
                  <c:v>43252</c:v>
                </c:pt>
              </c:numCache>
            </c:numRef>
          </c:cat>
          <c:val>
            <c:numRef>
              <c:f>Sheet1!$B$2:$B$6</c:f>
              <c:numCache>
                <c:formatCode>General</c:formatCode>
                <c:ptCount val="5"/>
                <c:pt idx="0">
                  <c:v>90</c:v>
                </c:pt>
                <c:pt idx="1">
                  <c:v>88</c:v>
                </c:pt>
                <c:pt idx="2">
                  <c:v>87</c:v>
                </c:pt>
                <c:pt idx="3">
                  <c:v>88</c:v>
                </c:pt>
                <c:pt idx="4">
                  <c:v>86</c:v>
                </c:pt>
              </c:numCache>
            </c:numRef>
          </c:val>
          <c:smooth val="0"/>
        </c:ser>
        <c:ser>
          <c:idx val="1"/>
          <c:order val="1"/>
          <c:tx>
            <c:strRef>
              <c:f>Sheet1!$C$1</c:f>
              <c:strCache>
                <c:ptCount val="1"/>
                <c:pt idx="0">
                  <c:v>Against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Sheet1!$A$2:$A$6</c:f>
              <c:numCache>
                <c:formatCode>mmm\-yy</c:formatCode>
                <c:ptCount val="5"/>
                <c:pt idx="0">
                  <c:v>42614</c:v>
                </c:pt>
                <c:pt idx="1">
                  <c:v>42767</c:v>
                </c:pt>
                <c:pt idx="2">
                  <c:v>42917</c:v>
                </c:pt>
                <c:pt idx="3">
                  <c:v>43009</c:v>
                </c:pt>
                <c:pt idx="4">
                  <c:v>43252</c:v>
                </c:pt>
              </c:numCache>
            </c:numRef>
          </c:cat>
          <c:val>
            <c:numRef>
              <c:f>Sheet1!$C$2:$C$6</c:f>
              <c:numCache>
                <c:formatCode>General</c:formatCode>
                <c:ptCount val="5"/>
                <c:pt idx="0">
                  <c:v>2</c:v>
                </c:pt>
                <c:pt idx="1">
                  <c:v>3</c:v>
                </c:pt>
                <c:pt idx="2">
                  <c:v>2</c:v>
                </c:pt>
                <c:pt idx="3">
                  <c:v>3</c:v>
                </c:pt>
                <c:pt idx="4">
                  <c:v>3</c:v>
                </c:pt>
              </c:numCache>
            </c:numRef>
          </c:val>
          <c:smooth val="0"/>
        </c:ser>
        <c:dLbls>
          <c:dLblPos val="t"/>
          <c:showLegendKey val="0"/>
          <c:showVal val="1"/>
          <c:showCatName val="0"/>
          <c:showSerName val="0"/>
          <c:showPercent val="0"/>
          <c:showBubbleSize val="0"/>
        </c:dLbls>
        <c:marker val="1"/>
        <c:smooth val="0"/>
        <c:axId val="199361664"/>
        <c:axId val="199363200"/>
      </c:lineChart>
      <c:dateAx>
        <c:axId val="19936166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9363200"/>
        <c:crosses val="autoZero"/>
        <c:auto val="1"/>
        <c:lblOffset val="100"/>
        <c:baseTimeUnit val="months"/>
      </c:dateAx>
      <c:valAx>
        <c:axId val="199363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93616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t>
            </a:r>
            <a:r>
              <a:rPr lang="en-US" baseline="0" dirty="0" smtClean="0"/>
              <a:t> Would Vote Same Way</a:t>
            </a:r>
            <a:endParaRPr lang="en-US"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Remain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Def. Should</c:v>
                </c:pt>
                <c:pt idx="1">
                  <c:v>Prob. Should</c:v>
                </c:pt>
                <c:pt idx="2">
                  <c:v>Prob. Should Not</c:v>
                </c:pt>
                <c:pt idx="3">
                  <c:v>Def. Should Not</c:v>
                </c:pt>
              </c:strCache>
            </c:strRef>
          </c:cat>
          <c:val>
            <c:numRef>
              <c:f>Sheet1!$B$2:$B$5</c:f>
              <c:numCache>
                <c:formatCode>General</c:formatCode>
                <c:ptCount val="4"/>
                <c:pt idx="0">
                  <c:v>97</c:v>
                </c:pt>
                <c:pt idx="1">
                  <c:v>91</c:v>
                </c:pt>
                <c:pt idx="2">
                  <c:v>82</c:v>
                </c:pt>
                <c:pt idx="3">
                  <c:v>60</c:v>
                </c:pt>
              </c:numCache>
            </c:numRef>
          </c:val>
        </c:ser>
        <c:ser>
          <c:idx val="1"/>
          <c:order val="1"/>
          <c:tx>
            <c:strRef>
              <c:f>Sheet1!$C$1</c:f>
              <c:strCache>
                <c:ptCount val="1"/>
                <c:pt idx="0">
                  <c:v>Leave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Def. Should</c:v>
                </c:pt>
                <c:pt idx="1">
                  <c:v>Prob. Should</c:v>
                </c:pt>
                <c:pt idx="2">
                  <c:v>Prob. Should Not</c:v>
                </c:pt>
                <c:pt idx="3">
                  <c:v>Def. Should Not</c:v>
                </c:pt>
              </c:strCache>
            </c:strRef>
          </c:cat>
          <c:val>
            <c:numRef>
              <c:f>Sheet1!$C$2:$C$5</c:f>
              <c:numCache>
                <c:formatCode>General</c:formatCode>
                <c:ptCount val="4"/>
                <c:pt idx="0">
                  <c:v>72</c:v>
                </c:pt>
                <c:pt idx="1">
                  <c:v>75</c:v>
                </c:pt>
                <c:pt idx="2">
                  <c:v>83</c:v>
                </c:pt>
                <c:pt idx="3">
                  <c:v>87</c:v>
                </c:pt>
              </c:numCache>
            </c:numRef>
          </c:val>
        </c:ser>
        <c:dLbls>
          <c:dLblPos val="outEnd"/>
          <c:showLegendKey val="0"/>
          <c:showVal val="1"/>
          <c:showCatName val="0"/>
          <c:showSerName val="0"/>
          <c:showPercent val="0"/>
          <c:showBubbleSize val="0"/>
        </c:dLbls>
        <c:gapWidth val="219"/>
        <c:overlap val="-27"/>
        <c:axId val="179045120"/>
        <c:axId val="179758208"/>
      </c:barChart>
      <c:catAx>
        <c:axId val="17904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758208"/>
        <c:crosses val="autoZero"/>
        <c:auto val="1"/>
        <c:lblAlgn val="ctr"/>
        <c:lblOffset val="100"/>
        <c:noMultiLvlLbl val="0"/>
      </c:catAx>
      <c:valAx>
        <c:axId val="179758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0451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t>
            </a:r>
            <a:r>
              <a:rPr lang="en-US" baseline="0" dirty="0" smtClean="0"/>
              <a:t> Would Vote</a:t>
            </a:r>
            <a:endParaRPr lang="en-US" dirty="0"/>
          </a:p>
        </c:rich>
      </c:tx>
      <c:layout/>
      <c:overlay val="0"/>
      <c:spPr>
        <a:noFill/>
        <a:ln>
          <a:noFill/>
        </a:ln>
        <a:effectLst/>
      </c:spPr>
    </c:title>
    <c:autoTitleDeleted val="0"/>
    <c:plotArea>
      <c:layout/>
      <c:barChart>
        <c:barDir val="col"/>
        <c:grouping val="clustered"/>
        <c:varyColors val="0"/>
        <c:ser>
          <c:idx val="0"/>
          <c:order val="0"/>
          <c:tx>
            <c:strRef>
              <c:f>Sheet1!$A$2</c:f>
              <c:strCache>
                <c:ptCount val="1"/>
                <c:pt idx="0">
                  <c:v>Def. Should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Remain</c:v>
                </c:pt>
                <c:pt idx="1">
                  <c:v>Leave</c:v>
                </c:pt>
              </c:strCache>
            </c:strRef>
          </c:cat>
          <c:val>
            <c:numRef>
              <c:f>Sheet1!$B$2:$C$2</c:f>
              <c:numCache>
                <c:formatCode>General</c:formatCode>
                <c:ptCount val="2"/>
                <c:pt idx="0">
                  <c:v>74</c:v>
                </c:pt>
                <c:pt idx="1">
                  <c:v>8</c:v>
                </c:pt>
              </c:numCache>
            </c:numRef>
          </c:val>
        </c:ser>
        <c:ser>
          <c:idx val="1"/>
          <c:order val="1"/>
          <c:tx>
            <c:strRef>
              <c:f>Sheet1!$A$3</c:f>
              <c:strCache>
                <c:ptCount val="1"/>
                <c:pt idx="0">
                  <c:v>Prob. Should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Remain</c:v>
                </c:pt>
                <c:pt idx="1">
                  <c:v>Leave</c:v>
                </c:pt>
              </c:strCache>
            </c:strRef>
          </c:cat>
          <c:val>
            <c:numRef>
              <c:f>Sheet1!$B$3:$C$3</c:f>
              <c:numCache>
                <c:formatCode>General</c:formatCode>
                <c:ptCount val="2"/>
                <c:pt idx="0">
                  <c:v>47</c:v>
                </c:pt>
                <c:pt idx="1">
                  <c:v>25</c:v>
                </c:pt>
              </c:numCache>
            </c:numRef>
          </c:val>
        </c:ser>
        <c:ser>
          <c:idx val="2"/>
          <c:order val="2"/>
          <c:tx>
            <c:strRef>
              <c:f>Sheet1!$A$4</c:f>
              <c:strCache>
                <c:ptCount val="1"/>
                <c:pt idx="0">
                  <c:v>Prob. Should Not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Remain</c:v>
                </c:pt>
                <c:pt idx="1">
                  <c:v>Leave</c:v>
                </c:pt>
              </c:strCache>
            </c:strRef>
          </c:cat>
          <c:val>
            <c:numRef>
              <c:f>Sheet1!$B$4:$C$4</c:f>
              <c:numCache>
                <c:formatCode>General</c:formatCode>
                <c:ptCount val="2"/>
                <c:pt idx="0">
                  <c:v>33</c:v>
                </c:pt>
                <c:pt idx="1">
                  <c:v>35</c:v>
                </c:pt>
              </c:numCache>
            </c:numRef>
          </c:val>
        </c:ser>
        <c:ser>
          <c:idx val="3"/>
          <c:order val="3"/>
          <c:tx>
            <c:strRef>
              <c:f>Sheet1!$A$5</c:f>
              <c:strCache>
                <c:ptCount val="1"/>
                <c:pt idx="0">
                  <c:v>Def Shoud Not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Remain</c:v>
                </c:pt>
                <c:pt idx="1">
                  <c:v>Leave</c:v>
                </c:pt>
              </c:strCache>
            </c:strRef>
          </c:cat>
          <c:val>
            <c:numRef>
              <c:f>Sheet1!$B$5:$C$5</c:f>
              <c:numCache>
                <c:formatCode>General</c:formatCode>
                <c:ptCount val="2"/>
                <c:pt idx="0">
                  <c:v>27</c:v>
                </c:pt>
                <c:pt idx="1">
                  <c:v>35</c:v>
                </c:pt>
              </c:numCache>
            </c:numRef>
          </c:val>
        </c:ser>
        <c:dLbls>
          <c:dLblPos val="outEnd"/>
          <c:showLegendKey val="0"/>
          <c:showVal val="1"/>
          <c:showCatName val="0"/>
          <c:showSerName val="0"/>
          <c:showPercent val="0"/>
          <c:showBubbleSize val="0"/>
        </c:dLbls>
        <c:gapWidth val="219"/>
        <c:overlap val="-27"/>
        <c:axId val="226323840"/>
        <c:axId val="227592832"/>
      </c:barChart>
      <c:catAx>
        <c:axId val="22632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7592832"/>
        <c:crosses val="autoZero"/>
        <c:auto val="1"/>
        <c:lblAlgn val="ctr"/>
        <c:lblOffset val="100"/>
        <c:noMultiLvlLbl val="0"/>
      </c:catAx>
      <c:valAx>
        <c:axId val="227592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63238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Def. Should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Remain</c:v>
                </c:pt>
                <c:pt idx="1">
                  <c:v>Leave</c:v>
                </c:pt>
                <c:pt idx="2">
                  <c:v>Did Not Vote</c:v>
                </c:pt>
              </c:strCache>
            </c:strRef>
          </c:cat>
          <c:val>
            <c:numRef>
              <c:f>Sheet1!$B$2:$B$4</c:f>
              <c:numCache>
                <c:formatCode>General</c:formatCode>
                <c:ptCount val="3"/>
                <c:pt idx="0">
                  <c:v>42</c:v>
                </c:pt>
                <c:pt idx="1">
                  <c:v>11</c:v>
                </c:pt>
                <c:pt idx="2">
                  <c:v>31</c:v>
                </c:pt>
              </c:numCache>
            </c:numRef>
          </c:val>
        </c:ser>
        <c:ser>
          <c:idx val="1"/>
          <c:order val="1"/>
          <c:tx>
            <c:strRef>
              <c:f>Sheet1!$C$1</c:f>
              <c:strCache>
                <c:ptCount val="1"/>
                <c:pt idx="0">
                  <c:v>Prob. Should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Remain</c:v>
                </c:pt>
                <c:pt idx="1">
                  <c:v>Leave</c:v>
                </c:pt>
                <c:pt idx="2">
                  <c:v>Did Not Vote</c:v>
                </c:pt>
              </c:strCache>
            </c:strRef>
          </c:cat>
          <c:val>
            <c:numRef>
              <c:f>Sheet1!$C$2:$C$4</c:f>
              <c:numCache>
                <c:formatCode>General</c:formatCode>
                <c:ptCount val="3"/>
                <c:pt idx="0">
                  <c:v>36</c:v>
                </c:pt>
                <c:pt idx="1">
                  <c:v>27</c:v>
                </c:pt>
                <c:pt idx="2">
                  <c:v>30</c:v>
                </c:pt>
              </c:numCache>
            </c:numRef>
          </c:val>
        </c:ser>
        <c:ser>
          <c:idx val="2"/>
          <c:order val="2"/>
          <c:tx>
            <c:strRef>
              <c:f>Sheet1!$D$1</c:f>
              <c:strCache>
                <c:ptCount val="1"/>
                <c:pt idx="0">
                  <c:v>Prob. Should Not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Remain</c:v>
                </c:pt>
                <c:pt idx="1">
                  <c:v>Leave</c:v>
                </c:pt>
                <c:pt idx="2">
                  <c:v>Did Not Vote</c:v>
                </c:pt>
              </c:strCache>
            </c:strRef>
          </c:cat>
          <c:val>
            <c:numRef>
              <c:f>Sheet1!$D$2:$D$4</c:f>
              <c:numCache>
                <c:formatCode>General</c:formatCode>
                <c:ptCount val="3"/>
                <c:pt idx="0">
                  <c:v>16</c:v>
                </c:pt>
                <c:pt idx="1">
                  <c:v>30</c:v>
                </c:pt>
                <c:pt idx="2">
                  <c:v>25</c:v>
                </c:pt>
              </c:numCache>
            </c:numRef>
          </c:val>
        </c:ser>
        <c:ser>
          <c:idx val="3"/>
          <c:order val="3"/>
          <c:tx>
            <c:strRef>
              <c:f>Sheet1!$E$1</c:f>
              <c:strCache>
                <c:ptCount val="1"/>
                <c:pt idx="0">
                  <c:v>Def. Should Not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Remain</c:v>
                </c:pt>
                <c:pt idx="1">
                  <c:v>Leave</c:v>
                </c:pt>
                <c:pt idx="2">
                  <c:v>Did Not Vote</c:v>
                </c:pt>
              </c:strCache>
            </c:strRef>
          </c:cat>
          <c:val>
            <c:numRef>
              <c:f>Sheet1!$E$2:$E$4</c:f>
              <c:numCache>
                <c:formatCode>General</c:formatCode>
                <c:ptCount val="3"/>
                <c:pt idx="0">
                  <c:v>6</c:v>
                </c:pt>
                <c:pt idx="1">
                  <c:v>30</c:v>
                </c:pt>
                <c:pt idx="2">
                  <c:v>13</c:v>
                </c:pt>
              </c:numCache>
            </c:numRef>
          </c:val>
        </c:ser>
        <c:dLbls>
          <c:dLblPos val="outEnd"/>
          <c:showLegendKey val="0"/>
          <c:showVal val="1"/>
          <c:showCatName val="0"/>
          <c:showSerName val="0"/>
          <c:showPercent val="0"/>
          <c:showBubbleSize val="0"/>
        </c:dLbls>
        <c:gapWidth val="219"/>
        <c:overlap val="-27"/>
        <c:axId val="197495424"/>
        <c:axId val="222900992"/>
      </c:barChart>
      <c:catAx>
        <c:axId val="19749542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2016</a:t>
                </a:r>
                <a:r>
                  <a:rPr lang="en-US" baseline="0" dirty="0" smtClean="0"/>
                  <a:t> Referendum Vote</a:t>
                </a:r>
                <a:endParaRPr lang="en-US" dirty="0"/>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2900992"/>
        <c:crosses val="autoZero"/>
        <c:auto val="1"/>
        <c:lblAlgn val="ctr"/>
        <c:lblOffset val="100"/>
        <c:noMultiLvlLbl val="0"/>
      </c:catAx>
      <c:valAx>
        <c:axId val="222900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4954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 would</a:t>
            </a:r>
            <a:r>
              <a:rPr lang="en-US" baseline="0" dirty="0" smtClean="0"/>
              <a:t> vote same way</a:t>
            </a:r>
            <a:endParaRPr lang="en-US"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Remain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Good Deal</c:v>
                </c:pt>
                <c:pt idx="1">
                  <c:v>Neither</c:v>
                </c:pt>
                <c:pt idx="2">
                  <c:v>Bad Deal</c:v>
                </c:pt>
              </c:strCache>
            </c:strRef>
          </c:cat>
          <c:val>
            <c:numRef>
              <c:f>Sheet1!$B$2:$B$4</c:f>
              <c:numCache>
                <c:formatCode>General</c:formatCode>
                <c:ptCount val="3"/>
                <c:pt idx="0">
                  <c:v>68</c:v>
                </c:pt>
                <c:pt idx="1">
                  <c:v>82</c:v>
                </c:pt>
                <c:pt idx="2">
                  <c:v>95</c:v>
                </c:pt>
              </c:numCache>
            </c:numRef>
          </c:val>
        </c:ser>
        <c:ser>
          <c:idx val="1"/>
          <c:order val="1"/>
          <c:tx>
            <c:strRef>
              <c:f>Sheet1!$C$1</c:f>
              <c:strCache>
                <c:ptCount val="1"/>
                <c:pt idx="0">
                  <c:v>Leave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Good Deal</c:v>
                </c:pt>
                <c:pt idx="1">
                  <c:v>Neither</c:v>
                </c:pt>
                <c:pt idx="2">
                  <c:v>Bad Deal</c:v>
                </c:pt>
              </c:strCache>
            </c:strRef>
          </c:cat>
          <c:val>
            <c:numRef>
              <c:f>Sheet1!$C$2:$C$4</c:f>
              <c:numCache>
                <c:formatCode>General</c:formatCode>
                <c:ptCount val="3"/>
                <c:pt idx="0">
                  <c:v>90</c:v>
                </c:pt>
                <c:pt idx="1">
                  <c:v>82</c:v>
                </c:pt>
                <c:pt idx="2">
                  <c:v>76</c:v>
                </c:pt>
              </c:numCache>
            </c:numRef>
          </c:val>
        </c:ser>
        <c:dLbls>
          <c:dLblPos val="outEnd"/>
          <c:showLegendKey val="0"/>
          <c:showVal val="1"/>
          <c:showCatName val="0"/>
          <c:showSerName val="0"/>
          <c:showPercent val="0"/>
          <c:showBubbleSize val="0"/>
        </c:dLbls>
        <c:gapWidth val="219"/>
        <c:overlap val="-27"/>
        <c:axId val="179848320"/>
        <c:axId val="179863936"/>
      </c:barChart>
      <c:catAx>
        <c:axId val="17984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863936"/>
        <c:crosses val="autoZero"/>
        <c:auto val="1"/>
        <c:lblAlgn val="ctr"/>
        <c:lblOffset val="100"/>
        <c:noMultiLvlLbl val="0"/>
      </c:catAx>
      <c:valAx>
        <c:axId val="179863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8483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t>
            </a:r>
            <a:r>
              <a:rPr lang="en-US" baseline="0" dirty="0" smtClean="0"/>
              <a:t> Would Vote</a:t>
            </a:r>
            <a:endParaRPr lang="en-US" dirty="0"/>
          </a:p>
        </c:rich>
      </c:tx>
      <c:layout/>
      <c:overlay val="0"/>
      <c:spPr>
        <a:noFill/>
        <a:ln>
          <a:noFill/>
        </a:ln>
        <a:effectLst/>
      </c:spPr>
    </c:title>
    <c:autoTitleDeleted val="0"/>
    <c:plotArea>
      <c:layout/>
      <c:barChart>
        <c:barDir val="col"/>
        <c:grouping val="clustered"/>
        <c:varyColors val="0"/>
        <c:ser>
          <c:idx val="0"/>
          <c:order val="0"/>
          <c:tx>
            <c:strRef>
              <c:f>Sheet1!$A$2</c:f>
              <c:strCache>
                <c:ptCount val="1"/>
                <c:pt idx="0">
                  <c:v>Remain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Good Deal</c:v>
                </c:pt>
                <c:pt idx="1">
                  <c:v>Neither</c:v>
                </c:pt>
                <c:pt idx="2">
                  <c:v>Bad Deal</c:v>
                </c:pt>
              </c:strCache>
            </c:strRef>
          </c:cat>
          <c:val>
            <c:numRef>
              <c:f>Sheet1!$B$2:$D$2</c:f>
              <c:numCache>
                <c:formatCode>General</c:formatCode>
                <c:ptCount val="3"/>
                <c:pt idx="0">
                  <c:v>35</c:v>
                </c:pt>
                <c:pt idx="1">
                  <c:v>24</c:v>
                </c:pt>
                <c:pt idx="2">
                  <c:v>65</c:v>
                </c:pt>
              </c:numCache>
            </c:numRef>
          </c:val>
        </c:ser>
        <c:ser>
          <c:idx val="1"/>
          <c:order val="1"/>
          <c:tx>
            <c:strRef>
              <c:f>Sheet1!$A$3</c:f>
              <c:strCache>
                <c:ptCount val="1"/>
                <c:pt idx="0">
                  <c:v>Leave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Good Deal</c:v>
                </c:pt>
                <c:pt idx="1">
                  <c:v>Neither</c:v>
                </c:pt>
                <c:pt idx="2">
                  <c:v>Bad Deal</c:v>
                </c:pt>
              </c:strCache>
            </c:strRef>
          </c:cat>
          <c:val>
            <c:numRef>
              <c:f>Sheet1!$B$3:$D$3</c:f>
              <c:numCache>
                <c:formatCode>General</c:formatCode>
                <c:ptCount val="3"/>
                <c:pt idx="0">
                  <c:v>43</c:v>
                </c:pt>
                <c:pt idx="1">
                  <c:v>30</c:v>
                </c:pt>
                <c:pt idx="2">
                  <c:v>16</c:v>
                </c:pt>
              </c:numCache>
            </c:numRef>
          </c:val>
        </c:ser>
        <c:dLbls>
          <c:dLblPos val="outEnd"/>
          <c:showLegendKey val="0"/>
          <c:showVal val="1"/>
          <c:showCatName val="0"/>
          <c:showSerName val="0"/>
          <c:showPercent val="0"/>
          <c:showBubbleSize val="0"/>
        </c:dLbls>
        <c:gapWidth val="219"/>
        <c:overlap val="-27"/>
        <c:axId val="162589696"/>
        <c:axId val="163571968"/>
      </c:barChart>
      <c:catAx>
        <c:axId val="16258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571968"/>
        <c:crosses val="autoZero"/>
        <c:auto val="1"/>
        <c:lblAlgn val="ctr"/>
        <c:lblOffset val="100"/>
        <c:noMultiLvlLbl val="0"/>
      </c:catAx>
      <c:valAx>
        <c:axId val="163571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5896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Good Deal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Remain</c:v>
                </c:pt>
                <c:pt idx="1">
                  <c:v>Leave</c:v>
                </c:pt>
                <c:pt idx="2">
                  <c:v>Abstain</c:v>
                </c:pt>
              </c:strCache>
            </c:strRef>
          </c:cat>
          <c:val>
            <c:numRef>
              <c:f>Sheet1!$B$2:$B$4</c:f>
              <c:numCache>
                <c:formatCode>General</c:formatCode>
                <c:ptCount val="3"/>
                <c:pt idx="0">
                  <c:v>9</c:v>
                </c:pt>
                <c:pt idx="1">
                  <c:v>26</c:v>
                </c:pt>
                <c:pt idx="2">
                  <c:v>14</c:v>
                </c:pt>
              </c:numCache>
            </c:numRef>
          </c:val>
        </c:ser>
        <c:ser>
          <c:idx val="1"/>
          <c:order val="1"/>
          <c:tx>
            <c:strRef>
              <c:f>Sheet1!$C$1</c:f>
              <c:strCache>
                <c:ptCount val="1"/>
                <c:pt idx="0">
                  <c:v>Neither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Remain</c:v>
                </c:pt>
                <c:pt idx="1">
                  <c:v>Leave</c:v>
                </c:pt>
                <c:pt idx="2">
                  <c:v>Abstain</c:v>
                </c:pt>
              </c:strCache>
            </c:strRef>
          </c:cat>
          <c:val>
            <c:numRef>
              <c:f>Sheet1!$C$2:$C$4</c:f>
              <c:numCache>
                <c:formatCode>General</c:formatCode>
                <c:ptCount val="3"/>
                <c:pt idx="0">
                  <c:v>18</c:v>
                </c:pt>
                <c:pt idx="1">
                  <c:v>33</c:v>
                </c:pt>
                <c:pt idx="2">
                  <c:v>26</c:v>
                </c:pt>
              </c:numCache>
            </c:numRef>
          </c:val>
        </c:ser>
        <c:ser>
          <c:idx val="2"/>
          <c:order val="2"/>
          <c:tx>
            <c:strRef>
              <c:f>Sheet1!$D$1</c:f>
              <c:strCache>
                <c:ptCount val="1"/>
                <c:pt idx="0">
                  <c:v>Bad Deal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Remain</c:v>
                </c:pt>
                <c:pt idx="1">
                  <c:v>Leave</c:v>
                </c:pt>
                <c:pt idx="2">
                  <c:v>Abstain</c:v>
                </c:pt>
              </c:strCache>
            </c:strRef>
          </c:cat>
          <c:val>
            <c:numRef>
              <c:f>Sheet1!$D$2:$D$4</c:f>
              <c:numCache>
                <c:formatCode>General</c:formatCode>
                <c:ptCount val="3"/>
                <c:pt idx="0">
                  <c:v>72</c:v>
                </c:pt>
                <c:pt idx="1">
                  <c:v>40</c:v>
                </c:pt>
                <c:pt idx="2">
                  <c:v>58</c:v>
                </c:pt>
              </c:numCache>
            </c:numRef>
          </c:val>
        </c:ser>
        <c:dLbls>
          <c:dLblPos val="outEnd"/>
          <c:showLegendKey val="0"/>
          <c:showVal val="1"/>
          <c:showCatName val="0"/>
          <c:showSerName val="0"/>
          <c:showPercent val="0"/>
          <c:showBubbleSize val="0"/>
        </c:dLbls>
        <c:gapWidth val="219"/>
        <c:overlap val="-27"/>
        <c:axId val="182196864"/>
        <c:axId val="182207616"/>
      </c:barChart>
      <c:catAx>
        <c:axId val="18219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2207616"/>
        <c:crosses val="autoZero"/>
        <c:auto val="1"/>
        <c:lblAlgn val="ctr"/>
        <c:lblOffset val="100"/>
        <c:noMultiLvlLbl val="0"/>
      </c:catAx>
      <c:valAx>
        <c:axId val="182207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21968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 say handling Brexit badly</a:t>
            </a:r>
            <a:endParaRPr lang="en-US" dirty="0"/>
          </a:p>
        </c:rich>
      </c:tx>
      <c:layout/>
      <c:overlay val="0"/>
      <c:spPr>
        <a:noFill/>
        <a:ln>
          <a:noFill/>
        </a:ln>
        <a:effectLst/>
      </c:spPr>
    </c:title>
    <c:autoTitleDeleted val="0"/>
    <c:plotArea>
      <c:layout/>
      <c:lineChart>
        <c:grouping val="standard"/>
        <c:varyColors val="0"/>
        <c:ser>
          <c:idx val="0"/>
          <c:order val="0"/>
          <c:tx>
            <c:strRef>
              <c:f>Sheet1!$B$1</c:f>
              <c:strCache>
                <c:ptCount val="1"/>
                <c:pt idx="0">
                  <c:v>UK Govt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2.5064475636197601E-2"/>
                  <c:y val="3.1214996398808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mmm\-yy</c:formatCode>
                <c:ptCount val="4"/>
                <c:pt idx="0">
                  <c:v>42767</c:v>
                </c:pt>
                <c:pt idx="1">
                  <c:v>42887</c:v>
                </c:pt>
                <c:pt idx="2">
                  <c:v>43009</c:v>
                </c:pt>
                <c:pt idx="3">
                  <c:v>43252</c:v>
                </c:pt>
              </c:numCache>
            </c:numRef>
          </c:cat>
          <c:val>
            <c:numRef>
              <c:f>Sheet1!$B$2:$B$5</c:f>
              <c:numCache>
                <c:formatCode>General</c:formatCode>
                <c:ptCount val="4"/>
                <c:pt idx="0">
                  <c:v>41</c:v>
                </c:pt>
                <c:pt idx="1">
                  <c:v>55</c:v>
                </c:pt>
                <c:pt idx="2">
                  <c:v>61</c:v>
                </c:pt>
                <c:pt idx="3">
                  <c:v>64</c:v>
                </c:pt>
              </c:numCache>
            </c:numRef>
          </c:val>
          <c:smooth val="0"/>
        </c:ser>
        <c:ser>
          <c:idx val="1"/>
          <c:order val="1"/>
          <c:tx>
            <c:strRef>
              <c:f>Sheet1!$C$1</c:f>
              <c:strCache>
                <c:ptCount val="1"/>
                <c:pt idx="0">
                  <c:v>EU</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2.5064475636197601E-2"/>
                  <c:y val="1.95404264159667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5064475636197701E-2"/>
                  <c:y val="2.245906891167729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86232518036696E-2"/>
                  <c:y val="2.245906891167729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mmm\-yy</c:formatCode>
                <c:ptCount val="4"/>
                <c:pt idx="0">
                  <c:v>42767</c:v>
                </c:pt>
                <c:pt idx="1">
                  <c:v>42887</c:v>
                </c:pt>
                <c:pt idx="2">
                  <c:v>43009</c:v>
                </c:pt>
                <c:pt idx="3">
                  <c:v>43252</c:v>
                </c:pt>
              </c:numCache>
            </c:numRef>
          </c:cat>
          <c:val>
            <c:numRef>
              <c:f>Sheet1!$C$2:$C$5</c:f>
              <c:numCache>
                <c:formatCode>General</c:formatCode>
                <c:ptCount val="4"/>
                <c:pt idx="0">
                  <c:v>46</c:v>
                </c:pt>
                <c:pt idx="1">
                  <c:v>47</c:v>
                </c:pt>
                <c:pt idx="2">
                  <c:v>57</c:v>
                </c:pt>
                <c:pt idx="3">
                  <c:v>57</c:v>
                </c:pt>
              </c:numCache>
            </c:numRef>
          </c:val>
          <c:smooth val="0"/>
        </c:ser>
        <c:dLbls>
          <c:dLblPos val="t"/>
          <c:showLegendKey val="0"/>
          <c:showVal val="1"/>
          <c:showCatName val="0"/>
          <c:showSerName val="0"/>
          <c:showPercent val="0"/>
          <c:showBubbleSize val="0"/>
        </c:dLbls>
        <c:marker val="1"/>
        <c:smooth val="0"/>
        <c:axId val="177911680"/>
        <c:axId val="178049024"/>
      </c:lineChart>
      <c:dateAx>
        <c:axId val="17791168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8049024"/>
        <c:crosses val="autoZero"/>
        <c:auto val="1"/>
        <c:lblOffset val="100"/>
        <c:baseTimeUnit val="months"/>
      </c:dateAx>
      <c:valAx>
        <c:axId val="178049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79116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In Favour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Sheet1!$A$2:$A$6</c:f>
              <c:numCache>
                <c:formatCode>mmm\-yy</c:formatCode>
                <c:ptCount val="5"/>
                <c:pt idx="0">
                  <c:v>42614</c:v>
                </c:pt>
                <c:pt idx="1">
                  <c:v>42767</c:v>
                </c:pt>
                <c:pt idx="2">
                  <c:v>42917</c:v>
                </c:pt>
                <c:pt idx="3">
                  <c:v>43009</c:v>
                </c:pt>
                <c:pt idx="4">
                  <c:v>43252</c:v>
                </c:pt>
              </c:numCache>
            </c:numRef>
          </c:cat>
          <c:val>
            <c:numRef>
              <c:f>Sheet1!$B$2:$B$6</c:f>
              <c:numCache>
                <c:formatCode>General</c:formatCode>
                <c:ptCount val="5"/>
                <c:pt idx="0">
                  <c:v>74</c:v>
                </c:pt>
                <c:pt idx="1">
                  <c:v>68</c:v>
                </c:pt>
                <c:pt idx="2">
                  <c:v>68</c:v>
                </c:pt>
                <c:pt idx="3">
                  <c:v>64</c:v>
                </c:pt>
                <c:pt idx="4">
                  <c:v>59</c:v>
                </c:pt>
              </c:numCache>
            </c:numRef>
          </c:val>
          <c:smooth val="0"/>
        </c:ser>
        <c:ser>
          <c:idx val="1"/>
          <c:order val="1"/>
          <c:tx>
            <c:strRef>
              <c:f>Sheet1!$C$1</c:f>
              <c:strCache>
                <c:ptCount val="1"/>
                <c:pt idx="0">
                  <c:v>Against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Sheet1!$A$2:$A$6</c:f>
              <c:numCache>
                <c:formatCode>mmm\-yy</c:formatCode>
                <c:ptCount val="5"/>
                <c:pt idx="0">
                  <c:v>42614</c:v>
                </c:pt>
                <c:pt idx="1">
                  <c:v>42767</c:v>
                </c:pt>
                <c:pt idx="2">
                  <c:v>42917</c:v>
                </c:pt>
                <c:pt idx="3">
                  <c:v>43009</c:v>
                </c:pt>
                <c:pt idx="4">
                  <c:v>43252</c:v>
                </c:pt>
              </c:numCache>
            </c:numRef>
          </c:cat>
          <c:val>
            <c:numRef>
              <c:f>Sheet1!$C$2:$C$6</c:f>
              <c:numCache>
                <c:formatCode>General</c:formatCode>
                <c:ptCount val="5"/>
                <c:pt idx="0">
                  <c:v>13</c:v>
                </c:pt>
                <c:pt idx="1">
                  <c:v>15</c:v>
                </c:pt>
                <c:pt idx="2">
                  <c:v>17</c:v>
                </c:pt>
                <c:pt idx="3">
                  <c:v>20</c:v>
                </c:pt>
                <c:pt idx="4">
                  <c:v>20</c:v>
                </c:pt>
              </c:numCache>
            </c:numRef>
          </c:val>
          <c:smooth val="0"/>
        </c:ser>
        <c:dLbls>
          <c:dLblPos val="t"/>
          <c:showLegendKey val="0"/>
          <c:showVal val="1"/>
          <c:showCatName val="0"/>
          <c:showSerName val="0"/>
          <c:showPercent val="0"/>
          <c:showBubbleSize val="0"/>
        </c:dLbls>
        <c:marker val="1"/>
        <c:smooth val="0"/>
        <c:axId val="150660224"/>
        <c:axId val="150661760"/>
      </c:lineChart>
      <c:dateAx>
        <c:axId val="15066022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661760"/>
        <c:crosses val="autoZero"/>
        <c:auto val="1"/>
        <c:lblOffset val="100"/>
        <c:baseTimeUnit val="months"/>
      </c:dateAx>
      <c:valAx>
        <c:axId val="150661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6602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Definitely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Sept 2016</c:v>
                </c:pt>
                <c:pt idx="1">
                  <c:v>Feb 2017</c:v>
                </c:pt>
                <c:pt idx="2">
                  <c:v>July 2017</c:v>
                </c:pt>
                <c:pt idx="3">
                  <c:v>Oct 2017</c:v>
                </c:pt>
                <c:pt idx="4">
                  <c:v>June 2018</c:v>
                </c:pt>
              </c:strCache>
            </c:strRef>
          </c:cat>
          <c:val>
            <c:numRef>
              <c:f>Sheet1!$B$2:$B$6</c:f>
              <c:numCache>
                <c:formatCode>General</c:formatCode>
                <c:ptCount val="5"/>
                <c:pt idx="0">
                  <c:v>21</c:v>
                </c:pt>
                <c:pt idx="1">
                  <c:v>22</c:v>
                </c:pt>
                <c:pt idx="2">
                  <c:v>30</c:v>
                </c:pt>
                <c:pt idx="3">
                  <c:v>23</c:v>
                </c:pt>
                <c:pt idx="4">
                  <c:v>28</c:v>
                </c:pt>
              </c:numCache>
            </c:numRef>
          </c:val>
        </c:ser>
        <c:ser>
          <c:idx val="1"/>
          <c:order val="1"/>
          <c:tx>
            <c:strRef>
              <c:f>Sheet1!$C$1</c:f>
              <c:strCache>
                <c:ptCount val="1"/>
                <c:pt idx="0">
                  <c:v>Probably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Sept 2016</c:v>
                </c:pt>
                <c:pt idx="1">
                  <c:v>Feb 2017</c:v>
                </c:pt>
                <c:pt idx="2">
                  <c:v>July 2017</c:v>
                </c:pt>
                <c:pt idx="3">
                  <c:v>Oct 2017</c:v>
                </c:pt>
                <c:pt idx="4">
                  <c:v>June 2018</c:v>
                </c:pt>
              </c:strCache>
            </c:strRef>
          </c:cat>
          <c:val>
            <c:numRef>
              <c:f>Sheet1!$C$2:$C$6</c:f>
              <c:numCache>
                <c:formatCode>General</c:formatCode>
                <c:ptCount val="5"/>
                <c:pt idx="0">
                  <c:v>28</c:v>
                </c:pt>
                <c:pt idx="1">
                  <c:v>32</c:v>
                </c:pt>
                <c:pt idx="2">
                  <c:v>34</c:v>
                </c:pt>
                <c:pt idx="3">
                  <c:v>31</c:v>
                </c:pt>
                <c:pt idx="4">
                  <c:v>32</c:v>
                </c:pt>
              </c:numCache>
            </c:numRef>
          </c:val>
        </c:ser>
        <c:ser>
          <c:idx val="2"/>
          <c:order val="2"/>
          <c:tx>
            <c:strRef>
              <c:f>Sheet1!$D$1</c:f>
              <c:strCache>
                <c:ptCount val="1"/>
                <c:pt idx="0">
                  <c:v>Probably Not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Sept 2016</c:v>
                </c:pt>
                <c:pt idx="1">
                  <c:v>Feb 2017</c:v>
                </c:pt>
                <c:pt idx="2">
                  <c:v>July 2017</c:v>
                </c:pt>
                <c:pt idx="3">
                  <c:v>Oct 2017</c:v>
                </c:pt>
                <c:pt idx="4">
                  <c:v>June 2018</c:v>
                </c:pt>
              </c:strCache>
            </c:strRef>
          </c:cat>
          <c:val>
            <c:numRef>
              <c:f>Sheet1!$D$2:$D$6</c:f>
              <c:numCache>
                <c:formatCode>General</c:formatCode>
                <c:ptCount val="5"/>
                <c:pt idx="0">
                  <c:v>29</c:v>
                </c:pt>
                <c:pt idx="1">
                  <c:v>24</c:v>
                </c:pt>
                <c:pt idx="2">
                  <c:v>23</c:v>
                </c:pt>
                <c:pt idx="3">
                  <c:v>27</c:v>
                </c:pt>
                <c:pt idx="4">
                  <c:v>23</c:v>
                </c:pt>
              </c:numCache>
            </c:numRef>
          </c:val>
        </c:ser>
        <c:ser>
          <c:idx val="3"/>
          <c:order val="3"/>
          <c:tx>
            <c:strRef>
              <c:f>Sheet1!$E$1</c:f>
              <c:strCache>
                <c:ptCount val="1"/>
                <c:pt idx="0">
                  <c:v>Definitely Not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Sept 2016</c:v>
                </c:pt>
                <c:pt idx="1">
                  <c:v>Feb 2017</c:v>
                </c:pt>
                <c:pt idx="2">
                  <c:v>July 2017</c:v>
                </c:pt>
                <c:pt idx="3">
                  <c:v>Oct 2017</c:v>
                </c:pt>
                <c:pt idx="4">
                  <c:v>June 2018</c:v>
                </c:pt>
              </c:strCache>
            </c:strRef>
          </c:cat>
          <c:val>
            <c:numRef>
              <c:f>Sheet1!$E$2:$E$6</c:f>
              <c:numCache>
                <c:formatCode>General</c:formatCode>
                <c:ptCount val="5"/>
                <c:pt idx="0">
                  <c:v>22</c:v>
                </c:pt>
                <c:pt idx="1">
                  <c:v>20</c:v>
                </c:pt>
                <c:pt idx="2">
                  <c:v>12</c:v>
                </c:pt>
                <c:pt idx="3">
                  <c:v>20</c:v>
                </c:pt>
                <c:pt idx="4">
                  <c:v>16</c:v>
                </c:pt>
              </c:numCache>
            </c:numRef>
          </c:val>
        </c:ser>
        <c:dLbls>
          <c:dLblPos val="outEnd"/>
          <c:showLegendKey val="0"/>
          <c:showVal val="1"/>
          <c:showCatName val="0"/>
          <c:showSerName val="0"/>
          <c:showPercent val="0"/>
          <c:showBubbleSize val="0"/>
        </c:dLbls>
        <c:gapWidth val="219"/>
        <c:axId val="121848576"/>
        <c:axId val="121850496"/>
      </c:barChart>
      <c:catAx>
        <c:axId val="12184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1850496"/>
        <c:crosses val="autoZero"/>
        <c:auto val="1"/>
        <c:lblAlgn val="ctr"/>
        <c:lblOffset val="100"/>
        <c:noMultiLvlLbl val="0"/>
      </c:catAx>
      <c:valAx>
        <c:axId val="121850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1848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Higher/Not Much Difference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mmm\-yy</c:formatCode>
                <c:ptCount val="6"/>
                <c:pt idx="0">
                  <c:v>42522</c:v>
                </c:pt>
                <c:pt idx="1">
                  <c:v>42614</c:v>
                </c:pt>
                <c:pt idx="2">
                  <c:v>42767</c:v>
                </c:pt>
                <c:pt idx="3">
                  <c:v>42917</c:v>
                </c:pt>
                <c:pt idx="4">
                  <c:v>43009</c:v>
                </c:pt>
                <c:pt idx="5">
                  <c:v>43252</c:v>
                </c:pt>
              </c:numCache>
            </c:numRef>
          </c:cat>
          <c:val>
            <c:numRef>
              <c:f>Sheet1!$B$2:$B$7</c:f>
              <c:numCache>
                <c:formatCode>General</c:formatCode>
                <c:ptCount val="6"/>
                <c:pt idx="0">
                  <c:v>35</c:v>
                </c:pt>
                <c:pt idx="1">
                  <c:v>60</c:v>
                </c:pt>
                <c:pt idx="2">
                  <c:v>55</c:v>
                </c:pt>
                <c:pt idx="3">
                  <c:v>61</c:v>
                </c:pt>
                <c:pt idx="4">
                  <c:v>57</c:v>
                </c:pt>
                <c:pt idx="5">
                  <c:v>60</c:v>
                </c:pt>
              </c:numCache>
            </c:numRef>
          </c:val>
          <c:smooth val="0"/>
        </c:ser>
        <c:ser>
          <c:idx val="1"/>
          <c:order val="1"/>
          <c:tx>
            <c:strRef>
              <c:f>Sheet1!$C$1</c:f>
              <c:strCache>
                <c:ptCount val="1"/>
                <c:pt idx="0">
                  <c:v>Lower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mmm\-yy</c:formatCode>
                <c:ptCount val="6"/>
                <c:pt idx="0">
                  <c:v>42522</c:v>
                </c:pt>
                <c:pt idx="1">
                  <c:v>42614</c:v>
                </c:pt>
                <c:pt idx="2">
                  <c:v>42767</c:v>
                </c:pt>
                <c:pt idx="3">
                  <c:v>42917</c:v>
                </c:pt>
                <c:pt idx="4">
                  <c:v>43009</c:v>
                </c:pt>
                <c:pt idx="5">
                  <c:v>43252</c:v>
                </c:pt>
              </c:numCache>
            </c:numRef>
          </c:cat>
          <c:val>
            <c:numRef>
              <c:f>Sheet1!$C$2:$C$7</c:f>
              <c:numCache>
                <c:formatCode>General</c:formatCode>
                <c:ptCount val="6"/>
                <c:pt idx="0">
                  <c:v>64</c:v>
                </c:pt>
                <c:pt idx="1">
                  <c:v>38</c:v>
                </c:pt>
                <c:pt idx="2">
                  <c:v>43</c:v>
                </c:pt>
                <c:pt idx="3">
                  <c:v>39</c:v>
                </c:pt>
                <c:pt idx="4">
                  <c:v>43</c:v>
                </c:pt>
                <c:pt idx="5">
                  <c:v>38</c:v>
                </c:pt>
              </c:numCache>
            </c:numRef>
          </c:val>
          <c:smooth val="0"/>
        </c:ser>
        <c:dLbls>
          <c:dLblPos val="t"/>
          <c:showLegendKey val="0"/>
          <c:showVal val="1"/>
          <c:showCatName val="0"/>
          <c:showSerName val="0"/>
          <c:showPercent val="0"/>
          <c:showBubbleSize val="0"/>
        </c:dLbls>
        <c:marker val="1"/>
        <c:smooth val="0"/>
        <c:axId val="128825984"/>
        <c:axId val="163306496"/>
      </c:lineChart>
      <c:dateAx>
        <c:axId val="12882598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306496"/>
        <c:crosses val="autoZero"/>
        <c:auto val="1"/>
        <c:lblOffset val="100"/>
        <c:baseTimeUnit val="months"/>
      </c:dateAx>
      <c:valAx>
        <c:axId val="16330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8259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Better Off</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mmm\-yy</c:formatCode>
                <c:ptCount val="6"/>
                <c:pt idx="0">
                  <c:v>42522</c:v>
                </c:pt>
                <c:pt idx="1">
                  <c:v>42614</c:v>
                </c:pt>
                <c:pt idx="2">
                  <c:v>42767</c:v>
                </c:pt>
                <c:pt idx="3">
                  <c:v>42917</c:v>
                </c:pt>
                <c:pt idx="4">
                  <c:v>43009</c:v>
                </c:pt>
                <c:pt idx="5">
                  <c:v>43252</c:v>
                </c:pt>
              </c:numCache>
            </c:numRef>
          </c:cat>
          <c:val>
            <c:numRef>
              <c:f>Sheet1!$B$2:$B$7</c:f>
              <c:numCache>
                <c:formatCode>General</c:formatCode>
                <c:ptCount val="6"/>
                <c:pt idx="0">
                  <c:v>29</c:v>
                </c:pt>
                <c:pt idx="1">
                  <c:v>30</c:v>
                </c:pt>
                <c:pt idx="2">
                  <c:v>29</c:v>
                </c:pt>
                <c:pt idx="3">
                  <c:v>24</c:v>
                </c:pt>
                <c:pt idx="4">
                  <c:v>25</c:v>
                </c:pt>
                <c:pt idx="5">
                  <c:v>25</c:v>
                </c:pt>
              </c:numCache>
            </c:numRef>
          </c:val>
          <c:smooth val="0"/>
        </c:ser>
        <c:ser>
          <c:idx val="1"/>
          <c:order val="1"/>
          <c:tx>
            <c:strRef>
              <c:f>Sheet1!$C$1</c:f>
              <c:strCache>
                <c:ptCount val="1"/>
                <c:pt idx="0">
                  <c:v>Worse Off</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mmm\-yy</c:formatCode>
                <c:ptCount val="6"/>
                <c:pt idx="0">
                  <c:v>42522</c:v>
                </c:pt>
                <c:pt idx="1">
                  <c:v>42614</c:v>
                </c:pt>
                <c:pt idx="2">
                  <c:v>42767</c:v>
                </c:pt>
                <c:pt idx="3">
                  <c:v>42917</c:v>
                </c:pt>
                <c:pt idx="4">
                  <c:v>43009</c:v>
                </c:pt>
                <c:pt idx="5">
                  <c:v>43252</c:v>
                </c:pt>
              </c:numCache>
            </c:numRef>
          </c:cat>
          <c:val>
            <c:numRef>
              <c:f>Sheet1!$C$2:$C$7</c:f>
              <c:numCache>
                <c:formatCode>General</c:formatCode>
                <c:ptCount val="6"/>
                <c:pt idx="0">
                  <c:v>39</c:v>
                </c:pt>
                <c:pt idx="1">
                  <c:v>45</c:v>
                </c:pt>
                <c:pt idx="2">
                  <c:v>46</c:v>
                </c:pt>
                <c:pt idx="3">
                  <c:v>49</c:v>
                </c:pt>
                <c:pt idx="4">
                  <c:v>52</c:v>
                </c:pt>
                <c:pt idx="5">
                  <c:v>51</c:v>
                </c:pt>
              </c:numCache>
            </c:numRef>
          </c:val>
          <c:smooth val="0"/>
        </c:ser>
        <c:dLbls>
          <c:dLblPos val="t"/>
          <c:showLegendKey val="0"/>
          <c:showVal val="1"/>
          <c:showCatName val="0"/>
          <c:showSerName val="0"/>
          <c:showPercent val="0"/>
          <c:showBubbleSize val="0"/>
        </c:dLbls>
        <c:marker val="1"/>
        <c:smooth val="0"/>
        <c:axId val="131063168"/>
        <c:axId val="151024768"/>
      </c:lineChart>
      <c:dateAx>
        <c:axId val="13106316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024768"/>
        <c:crosses val="autoZero"/>
        <c:auto val="1"/>
        <c:lblOffset val="100"/>
        <c:baseTimeUnit val="months"/>
      </c:dateAx>
      <c:valAx>
        <c:axId val="151024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631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Good Deal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2.3454169678065601E-2"/>
                  <c:y val="2.829635390309830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mmm\-yy</c:formatCode>
                <c:ptCount val="4"/>
                <c:pt idx="0">
                  <c:v>42767</c:v>
                </c:pt>
                <c:pt idx="1">
                  <c:v>42917</c:v>
                </c:pt>
                <c:pt idx="2">
                  <c:v>43009</c:v>
                </c:pt>
                <c:pt idx="3">
                  <c:v>43252</c:v>
                </c:pt>
              </c:numCache>
            </c:numRef>
          </c:cat>
          <c:val>
            <c:numRef>
              <c:f>Sheet1!$B$2:$B$5</c:f>
              <c:numCache>
                <c:formatCode>General</c:formatCode>
                <c:ptCount val="4"/>
                <c:pt idx="0">
                  <c:v>33</c:v>
                </c:pt>
                <c:pt idx="1">
                  <c:v>25</c:v>
                </c:pt>
                <c:pt idx="2">
                  <c:v>19</c:v>
                </c:pt>
                <c:pt idx="3">
                  <c:v>17</c:v>
                </c:pt>
              </c:numCache>
            </c:numRef>
          </c:val>
          <c:smooth val="0"/>
        </c:ser>
        <c:ser>
          <c:idx val="1"/>
          <c:order val="1"/>
          <c:tx>
            <c:strRef>
              <c:f>Sheet1!$C$1</c:f>
              <c:strCache>
                <c:ptCount val="1"/>
                <c:pt idx="0">
                  <c:v>Bad Deal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mmm\-yy</c:formatCode>
                <c:ptCount val="4"/>
                <c:pt idx="0">
                  <c:v>42767</c:v>
                </c:pt>
                <c:pt idx="1">
                  <c:v>42917</c:v>
                </c:pt>
                <c:pt idx="2">
                  <c:v>43009</c:v>
                </c:pt>
                <c:pt idx="3">
                  <c:v>43252</c:v>
                </c:pt>
              </c:numCache>
            </c:numRef>
          </c:cat>
          <c:val>
            <c:numRef>
              <c:f>Sheet1!$C$2:$C$5</c:f>
              <c:numCache>
                <c:formatCode>General</c:formatCode>
                <c:ptCount val="4"/>
                <c:pt idx="0">
                  <c:v>37</c:v>
                </c:pt>
                <c:pt idx="1">
                  <c:v>44</c:v>
                </c:pt>
                <c:pt idx="2">
                  <c:v>52</c:v>
                </c:pt>
                <c:pt idx="3">
                  <c:v>57</c:v>
                </c:pt>
              </c:numCache>
            </c:numRef>
          </c:val>
          <c:smooth val="0"/>
        </c:ser>
        <c:dLbls>
          <c:dLblPos val="t"/>
          <c:showLegendKey val="0"/>
          <c:showVal val="1"/>
          <c:showCatName val="0"/>
          <c:showSerName val="0"/>
          <c:showPercent val="0"/>
          <c:showBubbleSize val="0"/>
        </c:dLbls>
        <c:marker val="1"/>
        <c:smooth val="0"/>
        <c:axId val="179710592"/>
        <c:axId val="179716480"/>
      </c:lineChart>
      <c:dateAx>
        <c:axId val="17971059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716480"/>
        <c:crosses val="autoZero"/>
        <c:auto val="1"/>
        <c:lblOffset val="100"/>
        <c:baseTimeUnit val="months"/>
      </c:dateAx>
      <c:valAx>
        <c:axId val="179716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7105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t>
            </a:r>
            <a:r>
              <a:rPr lang="en-US" baseline="0" dirty="0" smtClean="0"/>
              <a:t> Would Vote Same Way</a:t>
            </a:r>
            <a:endParaRPr lang="en-US"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Remain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Better</c:v>
                </c:pt>
                <c:pt idx="1">
                  <c:v>Neither</c:v>
                </c:pt>
                <c:pt idx="2">
                  <c:v>Worse</c:v>
                </c:pt>
              </c:strCache>
            </c:strRef>
          </c:cat>
          <c:val>
            <c:numRef>
              <c:f>Sheet1!$B$2:$B$4</c:f>
              <c:numCache>
                <c:formatCode>General</c:formatCode>
                <c:ptCount val="3"/>
                <c:pt idx="0">
                  <c:v>40</c:v>
                </c:pt>
                <c:pt idx="1">
                  <c:v>73</c:v>
                </c:pt>
                <c:pt idx="2">
                  <c:v>96</c:v>
                </c:pt>
              </c:numCache>
            </c:numRef>
          </c:val>
        </c:ser>
        <c:ser>
          <c:idx val="1"/>
          <c:order val="1"/>
          <c:tx>
            <c:strRef>
              <c:f>Sheet1!$C$1</c:f>
              <c:strCache>
                <c:ptCount val="1"/>
                <c:pt idx="0">
                  <c:v>Leave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Better</c:v>
                </c:pt>
                <c:pt idx="1">
                  <c:v>Neither</c:v>
                </c:pt>
                <c:pt idx="2">
                  <c:v>Worse</c:v>
                </c:pt>
              </c:strCache>
            </c:strRef>
          </c:cat>
          <c:val>
            <c:numRef>
              <c:f>Sheet1!$C$2:$C$4</c:f>
              <c:numCache>
                <c:formatCode>General</c:formatCode>
                <c:ptCount val="3"/>
                <c:pt idx="0">
                  <c:v>94</c:v>
                </c:pt>
                <c:pt idx="1">
                  <c:v>79</c:v>
                </c:pt>
                <c:pt idx="2">
                  <c:v>48</c:v>
                </c:pt>
              </c:numCache>
            </c:numRef>
          </c:val>
        </c:ser>
        <c:dLbls>
          <c:dLblPos val="outEnd"/>
          <c:showLegendKey val="0"/>
          <c:showVal val="1"/>
          <c:showCatName val="0"/>
          <c:showSerName val="0"/>
          <c:showPercent val="0"/>
          <c:showBubbleSize val="0"/>
        </c:dLbls>
        <c:gapWidth val="219"/>
        <c:overlap val="-27"/>
        <c:axId val="163367552"/>
        <c:axId val="163517568"/>
      </c:barChart>
      <c:catAx>
        <c:axId val="16336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517568"/>
        <c:crosses val="autoZero"/>
        <c:auto val="1"/>
        <c:lblAlgn val="ctr"/>
        <c:lblOffset val="100"/>
        <c:noMultiLvlLbl val="0"/>
      </c:catAx>
      <c:valAx>
        <c:axId val="163517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3675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t>
            </a:r>
            <a:r>
              <a:rPr lang="en-US" baseline="0" dirty="0" smtClean="0"/>
              <a:t> Would Vote</a:t>
            </a:r>
            <a:endParaRPr lang="en-US"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Remain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Better Off</c:v>
                </c:pt>
                <c:pt idx="1">
                  <c:v>Not Much Difference</c:v>
                </c:pt>
                <c:pt idx="2">
                  <c:v>Worse Off</c:v>
                </c:pt>
              </c:strCache>
            </c:strRef>
          </c:cat>
          <c:val>
            <c:numRef>
              <c:f>Sheet1!$B$2:$B$4</c:f>
              <c:numCache>
                <c:formatCode>General</c:formatCode>
                <c:ptCount val="3"/>
                <c:pt idx="0">
                  <c:v>23</c:v>
                </c:pt>
                <c:pt idx="1">
                  <c:v>25</c:v>
                </c:pt>
                <c:pt idx="2">
                  <c:v>70</c:v>
                </c:pt>
              </c:numCache>
            </c:numRef>
          </c:val>
        </c:ser>
        <c:ser>
          <c:idx val="1"/>
          <c:order val="1"/>
          <c:tx>
            <c:strRef>
              <c:f>Sheet1!$C$1</c:f>
              <c:strCache>
                <c:ptCount val="1"/>
                <c:pt idx="0">
                  <c:v>Leave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Better Off</c:v>
                </c:pt>
                <c:pt idx="1">
                  <c:v>Not Much Difference</c:v>
                </c:pt>
                <c:pt idx="2">
                  <c:v>Worse Off</c:v>
                </c:pt>
              </c:strCache>
            </c:strRef>
          </c:cat>
          <c:val>
            <c:numRef>
              <c:f>Sheet1!$C$2:$C$4</c:f>
              <c:numCache>
                <c:formatCode>General</c:formatCode>
                <c:ptCount val="3"/>
                <c:pt idx="0">
                  <c:v>71</c:v>
                </c:pt>
                <c:pt idx="1">
                  <c:v>26</c:v>
                </c:pt>
                <c:pt idx="2">
                  <c:v>5</c:v>
                </c:pt>
              </c:numCache>
            </c:numRef>
          </c:val>
        </c:ser>
        <c:dLbls>
          <c:dLblPos val="outEnd"/>
          <c:showLegendKey val="0"/>
          <c:showVal val="1"/>
          <c:showCatName val="0"/>
          <c:showSerName val="0"/>
          <c:showPercent val="0"/>
          <c:showBubbleSize val="0"/>
        </c:dLbls>
        <c:gapWidth val="219"/>
        <c:overlap val="-27"/>
        <c:axId val="180998528"/>
        <c:axId val="181000064"/>
      </c:barChart>
      <c:catAx>
        <c:axId val="18099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000064"/>
        <c:crosses val="autoZero"/>
        <c:auto val="1"/>
        <c:lblAlgn val="ctr"/>
        <c:lblOffset val="100"/>
        <c:noMultiLvlLbl val="0"/>
      </c:catAx>
      <c:valAx>
        <c:axId val="181000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9985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Better Off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Remain</c:v>
                </c:pt>
                <c:pt idx="1">
                  <c:v>Leave</c:v>
                </c:pt>
                <c:pt idx="2">
                  <c:v>Did Not Vote</c:v>
                </c:pt>
              </c:strCache>
            </c:strRef>
          </c:cat>
          <c:val>
            <c:numRef>
              <c:f>Sheet1!$B$2:$B$4</c:f>
              <c:numCache>
                <c:formatCode>General</c:formatCode>
                <c:ptCount val="3"/>
                <c:pt idx="0">
                  <c:v>4</c:v>
                </c:pt>
                <c:pt idx="1">
                  <c:v>51</c:v>
                </c:pt>
                <c:pt idx="2">
                  <c:v>21</c:v>
                </c:pt>
              </c:numCache>
            </c:numRef>
          </c:val>
        </c:ser>
        <c:ser>
          <c:idx val="1"/>
          <c:order val="1"/>
          <c:tx>
            <c:strRef>
              <c:f>Sheet1!$C$1</c:f>
              <c:strCache>
                <c:ptCount val="1"/>
                <c:pt idx="0">
                  <c:v>Not Much Difference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Remain</c:v>
                </c:pt>
                <c:pt idx="1">
                  <c:v>Leave</c:v>
                </c:pt>
                <c:pt idx="2">
                  <c:v>Did Not Vote</c:v>
                </c:pt>
              </c:strCache>
            </c:strRef>
          </c:cat>
          <c:val>
            <c:numRef>
              <c:f>Sheet1!$C$2:$C$4</c:f>
              <c:numCache>
                <c:formatCode>General</c:formatCode>
                <c:ptCount val="3"/>
                <c:pt idx="0">
                  <c:v>15</c:v>
                </c:pt>
                <c:pt idx="1">
                  <c:v>30</c:v>
                </c:pt>
                <c:pt idx="2">
                  <c:v>23</c:v>
                </c:pt>
              </c:numCache>
            </c:numRef>
          </c:val>
        </c:ser>
        <c:ser>
          <c:idx val="2"/>
          <c:order val="2"/>
          <c:tx>
            <c:strRef>
              <c:f>Sheet1!$D$1</c:f>
              <c:strCache>
                <c:ptCount val="1"/>
                <c:pt idx="0">
                  <c:v>Worse Off</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Remain</c:v>
                </c:pt>
                <c:pt idx="1">
                  <c:v>Leave</c:v>
                </c:pt>
                <c:pt idx="2">
                  <c:v>Did Not Vote</c:v>
                </c:pt>
              </c:strCache>
            </c:strRef>
          </c:cat>
          <c:val>
            <c:numRef>
              <c:f>Sheet1!$D$2:$D$4</c:f>
              <c:numCache>
                <c:formatCode>General</c:formatCode>
                <c:ptCount val="3"/>
                <c:pt idx="0">
                  <c:v>80</c:v>
                </c:pt>
                <c:pt idx="1">
                  <c:v>17</c:v>
                </c:pt>
                <c:pt idx="2">
                  <c:v>54</c:v>
                </c:pt>
              </c:numCache>
            </c:numRef>
          </c:val>
        </c:ser>
        <c:dLbls>
          <c:dLblPos val="outEnd"/>
          <c:showLegendKey val="0"/>
          <c:showVal val="1"/>
          <c:showCatName val="0"/>
          <c:showSerName val="0"/>
          <c:showPercent val="0"/>
          <c:showBubbleSize val="0"/>
        </c:dLbls>
        <c:gapWidth val="219"/>
        <c:overlap val="-27"/>
        <c:axId val="150382464"/>
        <c:axId val="159155328"/>
      </c:barChart>
      <c:catAx>
        <c:axId val="15038246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2016</a:t>
                </a:r>
                <a:r>
                  <a:rPr lang="en-US" baseline="0" dirty="0" smtClean="0"/>
                  <a:t> Referendum Vote</a:t>
                </a:r>
                <a:endParaRPr lang="en-US" dirty="0"/>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155328"/>
        <c:crosses val="autoZero"/>
        <c:auto val="1"/>
        <c:lblAlgn val="ctr"/>
        <c:lblOffset val="100"/>
        <c:noMultiLvlLbl val="0"/>
      </c:catAx>
      <c:valAx>
        <c:axId val="159155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3824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89083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38" tIns="47419" rIns="94838" bIns="47419" numCol="1" anchor="t" anchorCtr="0" compatLnSpc="1">
            <a:prstTxWarp prst="textNoShape">
              <a:avLst/>
            </a:prstTxWarp>
          </a:bodyPr>
          <a:lstStyle>
            <a:lvl1pPr defTabSz="947738">
              <a:defRPr sz="1200"/>
            </a:lvl1pPr>
          </a:lstStyle>
          <a:p>
            <a:endParaRPr lang="en-GB" altLang="en-US"/>
          </a:p>
        </p:txBody>
      </p:sp>
      <p:sp>
        <p:nvSpPr>
          <p:cNvPr id="45059" name="Rectangle 3"/>
          <p:cNvSpPr>
            <a:spLocks noGrp="1" noChangeArrowheads="1"/>
          </p:cNvSpPr>
          <p:nvPr>
            <p:ph type="dt" sz="quarter" idx="1"/>
          </p:nvPr>
        </p:nvSpPr>
        <p:spPr bwMode="auto">
          <a:xfrm>
            <a:off x="3778250" y="0"/>
            <a:ext cx="28892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38" tIns="47419" rIns="94838" bIns="47419" numCol="1" anchor="t" anchorCtr="0" compatLnSpc="1">
            <a:prstTxWarp prst="textNoShape">
              <a:avLst/>
            </a:prstTxWarp>
          </a:bodyPr>
          <a:lstStyle>
            <a:lvl1pPr algn="r" defTabSz="947738">
              <a:defRPr sz="1200"/>
            </a:lvl1pPr>
          </a:lstStyle>
          <a:p>
            <a:fld id="{8329C3F2-AE31-4244-A595-0846D86E1AD2}" type="datetimeFigureOut">
              <a:rPr lang="en-GB" altLang="en-US"/>
              <a:pPr/>
              <a:t>04/09/2018</a:t>
            </a:fld>
            <a:endParaRPr lang="en-GB" altLang="en-US"/>
          </a:p>
        </p:txBody>
      </p:sp>
      <p:sp>
        <p:nvSpPr>
          <p:cNvPr id="45060" name="Rectangle 4"/>
          <p:cNvSpPr>
            <a:spLocks noGrp="1" noChangeArrowheads="1"/>
          </p:cNvSpPr>
          <p:nvPr>
            <p:ph type="ftr" sz="quarter" idx="2"/>
          </p:nvPr>
        </p:nvSpPr>
        <p:spPr bwMode="auto">
          <a:xfrm>
            <a:off x="0" y="9431338"/>
            <a:ext cx="289083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38" tIns="47419" rIns="94838" bIns="47419" numCol="1" anchor="b" anchorCtr="0" compatLnSpc="1">
            <a:prstTxWarp prst="textNoShape">
              <a:avLst/>
            </a:prstTxWarp>
          </a:bodyPr>
          <a:lstStyle>
            <a:lvl1pPr defTabSz="947738">
              <a:defRPr sz="1200"/>
            </a:lvl1pPr>
          </a:lstStyle>
          <a:p>
            <a:endParaRPr lang="en-GB" altLang="en-US"/>
          </a:p>
        </p:txBody>
      </p:sp>
      <p:sp>
        <p:nvSpPr>
          <p:cNvPr id="45061" name="Rectangle 5"/>
          <p:cNvSpPr>
            <a:spLocks noGrp="1" noChangeArrowheads="1"/>
          </p:cNvSpPr>
          <p:nvPr>
            <p:ph type="sldNum" sz="quarter" idx="3"/>
          </p:nvPr>
        </p:nvSpPr>
        <p:spPr bwMode="auto">
          <a:xfrm>
            <a:off x="3778250" y="9431338"/>
            <a:ext cx="28892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38" tIns="47419" rIns="94838" bIns="47419" numCol="1" anchor="b" anchorCtr="0" compatLnSpc="1">
            <a:prstTxWarp prst="textNoShape">
              <a:avLst/>
            </a:prstTxWarp>
          </a:bodyPr>
          <a:lstStyle>
            <a:lvl1pPr algn="r" defTabSz="947738">
              <a:defRPr sz="1200"/>
            </a:lvl1pPr>
          </a:lstStyle>
          <a:p>
            <a:fld id="{919D43D1-B0C3-4E95-A298-4904002A919C}" type="slidenum">
              <a:rPr lang="en-GB" altLang="en-US"/>
              <a:pPr/>
              <a:t>‹#›</a:t>
            </a:fld>
            <a:endParaRPr lang="en-GB" altLang="en-US"/>
          </a:p>
        </p:txBody>
      </p:sp>
    </p:spTree>
    <p:extLst>
      <p:ext uri="{BB962C8B-B14F-4D97-AF65-F5344CB8AC3E}">
        <p14:creationId xmlns:p14="http://schemas.microsoft.com/office/powerpoint/2010/main" val="3794473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38" tIns="47419" rIns="94838" bIns="47419" numCol="1" anchor="t" anchorCtr="0" compatLnSpc="1">
            <a:prstTxWarp prst="textNoShape">
              <a:avLst/>
            </a:prstTxWarp>
          </a:bodyPr>
          <a:lstStyle>
            <a:lvl1pPr defTabSz="947738">
              <a:defRPr sz="1200">
                <a:latin typeface="Calibri" pitchFamily="34" charset="0"/>
              </a:defRPr>
            </a:lvl1pPr>
          </a:lstStyle>
          <a:p>
            <a:endParaRPr lang="en-US" altLang="en-US"/>
          </a:p>
        </p:txBody>
      </p:sp>
      <p:sp>
        <p:nvSpPr>
          <p:cNvPr id="3" name="Date Placeholder 2"/>
          <p:cNvSpPr>
            <a:spLocks noGrp="1"/>
          </p:cNvSpPr>
          <p:nvPr>
            <p:ph type="dt" idx="1"/>
          </p:nvPr>
        </p:nvSpPr>
        <p:spPr bwMode="auto">
          <a:xfrm>
            <a:off x="3778250" y="0"/>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38" tIns="47419" rIns="94838" bIns="47419" numCol="1" anchor="t" anchorCtr="0" compatLnSpc="1">
            <a:prstTxWarp prst="textNoShape">
              <a:avLst/>
            </a:prstTxWarp>
          </a:bodyPr>
          <a:lstStyle>
            <a:lvl1pPr algn="r" defTabSz="947738">
              <a:defRPr sz="1200">
                <a:latin typeface="Calibri" pitchFamily="34" charset="0"/>
              </a:defRPr>
            </a:lvl1pPr>
          </a:lstStyle>
          <a:p>
            <a:fld id="{CB719AEC-6B46-40D0-A4B5-EE0422AC82CC}" type="datetimeFigureOut">
              <a:rPr lang="en-GB" altLang="en-US"/>
              <a:pPr/>
              <a:t>04/09/2018</a:t>
            </a:fld>
            <a:endParaRPr lang="en-GB" altLang="en-US"/>
          </a:p>
        </p:txBody>
      </p:sp>
      <p:sp>
        <p:nvSpPr>
          <p:cNvPr id="4" name="Slide Image Placeholder 3"/>
          <p:cNvSpPr>
            <a:spLocks noGrp="1" noRot="1" noChangeAspect="1"/>
          </p:cNvSpPr>
          <p:nvPr>
            <p:ph type="sldImg" idx="2"/>
          </p:nvPr>
        </p:nvSpPr>
        <p:spPr>
          <a:xfrm>
            <a:off x="647700" y="746125"/>
            <a:ext cx="5375275" cy="3721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bwMode="auto">
          <a:xfrm>
            <a:off x="666750" y="4714875"/>
            <a:ext cx="53355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38" tIns="47419" rIns="94838" bIns="47419"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6" name="Footer Placeholder 5"/>
          <p:cNvSpPr>
            <a:spLocks noGrp="1"/>
          </p:cNvSpPr>
          <p:nvPr>
            <p:ph type="ftr" sz="quarter" idx="4"/>
          </p:nvPr>
        </p:nvSpPr>
        <p:spPr bwMode="auto">
          <a:xfrm>
            <a:off x="0" y="9431338"/>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38" tIns="47419" rIns="94838" bIns="47419" numCol="1" anchor="b" anchorCtr="0" compatLnSpc="1">
            <a:prstTxWarp prst="textNoShape">
              <a:avLst/>
            </a:prstTxWarp>
          </a:bodyPr>
          <a:lstStyle>
            <a:lvl1pPr defTabSz="947738">
              <a:defRPr sz="1200">
                <a:latin typeface="Calibri" pitchFamily="34" charset="0"/>
              </a:defRPr>
            </a:lvl1pPr>
          </a:lstStyle>
          <a:p>
            <a:endParaRPr lang="en-US" altLang="en-US"/>
          </a:p>
        </p:txBody>
      </p:sp>
      <p:sp>
        <p:nvSpPr>
          <p:cNvPr id="7" name="Slide Number Placeholder 6"/>
          <p:cNvSpPr>
            <a:spLocks noGrp="1"/>
          </p:cNvSpPr>
          <p:nvPr>
            <p:ph type="sldNum" sz="quarter" idx="5"/>
          </p:nvPr>
        </p:nvSpPr>
        <p:spPr bwMode="auto">
          <a:xfrm>
            <a:off x="3778250" y="9431338"/>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38" tIns="47419" rIns="94838" bIns="47419" numCol="1" anchor="b" anchorCtr="0" compatLnSpc="1">
            <a:prstTxWarp prst="textNoShape">
              <a:avLst/>
            </a:prstTxWarp>
          </a:bodyPr>
          <a:lstStyle>
            <a:lvl1pPr algn="r" defTabSz="947738">
              <a:defRPr sz="1200">
                <a:latin typeface="Calibri" pitchFamily="34" charset="0"/>
              </a:defRPr>
            </a:lvl1pPr>
          </a:lstStyle>
          <a:p>
            <a:fld id="{8E665274-8C14-49BF-A942-33023330008A}" type="slidenum">
              <a:rPr lang="en-GB" altLang="en-US"/>
              <a:pPr/>
              <a:t>‹#›</a:t>
            </a:fld>
            <a:endParaRPr lang="en-GB" altLang="en-US"/>
          </a:p>
        </p:txBody>
      </p:sp>
    </p:spTree>
    <p:extLst>
      <p:ext uri="{BB962C8B-B14F-4D97-AF65-F5344CB8AC3E}">
        <p14:creationId xmlns:p14="http://schemas.microsoft.com/office/powerpoint/2010/main" val="28610236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Arial" pitchFamily="34" charset="0"/>
      </a:defRPr>
    </a:lvl1pPr>
    <a:lvl2pPr marL="457200" algn="l" rtl="0" fontAlgn="base">
      <a:spcBef>
        <a:spcPct val="30000"/>
      </a:spcBef>
      <a:spcAft>
        <a:spcPct val="0"/>
      </a:spcAft>
      <a:defRPr sz="1200" kern="1200">
        <a:solidFill>
          <a:schemeClr val="tx1"/>
        </a:solidFill>
        <a:latin typeface="+mn-lt"/>
        <a:ea typeface="+mn-ea"/>
        <a:cs typeface="Arial" pitchFamily="34" charset="0"/>
      </a:defRPr>
    </a:lvl2pPr>
    <a:lvl3pPr marL="914400" algn="l" rtl="0" fontAlgn="base">
      <a:spcBef>
        <a:spcPct val="30000"/>
      </a:spcBef>
      <a:spcAft>
        <a:spcPct val="0"/>
      </a:spcAft>
      <a:defRPr sz="1200" kern="1200">
        <a:solidFill>
          <a:schemeClr val="tx1"/>
        </a:solidFill>
        <a:latin typeface="+mn-lt"/>
        <a:ea typeface="+mn-ea"/>
        <a:cs typeface="Arial" pitchFamily="34" charset="0"/>
      </a:defRPr>
    </a:lvl3pPr>
    <a:lvl4pPr marL="1371600" algn="l" rtl="0" fontAlgn="base">
      <a:spcBef>
        <a:spcPct val="30000"/>
      </a:spcBef>
      <a:spcAft>
        <a:spcPct val="0"/>
      </a:spcAft>
      <a:defRPr sz="1200" kern="1200">
        <a:solidFill>
          <a:schemeClr val="tx1"/>
        </a:solidFill>
        <a:latin typeface="+mn-lt"/>
        <a:ea typeface="+mn-ea"/>
        <a:cs typeface="Arial" pitchFamily="34" charset="0"/>
      </a:defRPr>
    </a:lvl4pPr>
    <a:lvl5pPr marL="1828800" algn="l" rtl="0" fontAlgn="base">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38914" name="Title Placeholder 1"/>
          <p:cNvSpPr>
            <a:spLocks noGrp="1"/>
          </p:cNvSpPr>
          <p:nvPr>
            <p:ph type="ctrTitle" hasCustomPrompt="1"/>
          </p:nvPr>
        </p:nvSpPr>
        <p:spPr bwMode="gray">
          <a:xfrm>
            <a:off x="542924" y="2176463"/>
            <a:ext cx="5263200" cy="1470025"/>
          </a:xfrm>
        </p:spPr>
        <p:txBody>
          <a:bodyPr/>
          <a:lstStyle>
            <a:lvl1pPr>
              <a:defRPr sz="5400" b="1" smtClean="0"/>
            </a:lvl1pPr>
          </a:lstStyle>
          <a:p>
            <a:pPr lvl="0"/>
            <a:r>
              <a:rPr lang="en-GB" altLang="en-US" noProof="0" dirty="0" smtClean="0"/>
              <a:t>Click to edit title</a:t>
            </a:r>
          </a:p>
        </p:txBody>
      </p:sp>
      <p:sp>
        <p:nvSpPr>
          <p:cNvPr id="3" name="Text Placeholder 2"/>
          <p:cNvSpPr>
            <a:spLocks noGrp="1"/>
          </p:cNvSpPr>
          <p:nvPr>
            <p:ph type="subTitle" idx="1" hasCustomPrompt="1"/>
          </p:nvPr>
        </p:nvSpPr>
        <p:spPr bwMode="gray">
          <a:xfrm>
            <a:off x="542924" y="3832225"/>
            <a:ext cx="5263200" cy="1306513"/>
          </a:xfrm>
        </p:spPr>
        <p:txBody>
          <a:bodyPr/>
          <a:lstStyle>
            <a:lvl1pPr>
              <a:defRPr sz="2400" smtClean="0">
                <a:latin typeface="+mn-lt"/>
              </a:defRPr>
            </a:lvl1pPr>
          </a:lstStyle>
          <a:p>
            <a:pPr lvl="0"/>
            <a:r>
              <a:rPr lang="en-GB" altLang="en-US" noProof="0" dirty="0" smtClean="0"/>
              <a:t>Click to edit subtitle</a:t>
            </a:r>
          </a:p>
        </p:txBody>
      </p:sp>
      <p:sp>
        <p:nvSpPr>
          <p:cNvPr id="6" name="Text Placeholder 5"/>
          <p:cNvSpPr>
            <a:spLocks noGrp="1"/>
          </p:cNvSpPr>
          <p:nvPr>
            <p:ph type="body" sz="quarter" idx="11" hasCustomPrompt="1"/>
          </p:nvPr>
        </p:nvSpPr>
        <p:spPr bwMode="gray">
          <a:xfrm>
            <a:off x="542924" y="6357600"/>
            <a:ext cx="5263200" cy="223200"/>
          </a:xfrm>
        </p:spPr>
        <p:txBody>
          <a:bodyPr/>
          <a:lstStyle>
            <a:lvl1pPr>
              <a:defRPr sz="1600"/>
            </a:lvl1pPr>
          </a:lstStyle>
          <a:p>
            <a:pPr lvl="0"/>
            <a:r>
              <a:rPr lang="en-US" dirty="0" smtClean="0"/>
              <a:t>Day Month Year</a:t>
            </a:r>
            <a:endParaRPr lang="en-GB" dirty="0"/>
          </a:p>
        </p:txBody>
      </p:sp>
      <p:grpSp>
        <p:nvGrpSpPr>
          <p:cNvPr id="8" name="Group 61"/>
          <p:cNvGrpSpPr>
            <a:grpSpLocks noChangeAspect="1"/>
          </p:cNvGrpSpPr>
          <p:nvPr userDrawn="1"/>
        </p:nvGrpSpPr>
        <p:grpSpPr bwMode="gray">
          <a:xfrm>
            <a:off x="560388" y="615950"/>
            <a:ext cx="3292475" cy="619125"/>
            <a:chOff x="3347" y="298"/>
            <a:chExt cx="2097" cy="394"/>
          </a:xfrm>
        </p:grpSpPr>
        <p:sp>
          <p:nvSpPr>
            <p:cNvPr id="9" name="Freeform 22"/>
            <p:cNvSpPr>
              <a:spLocks noChangeAspect="1"/>
            </p:cNvSpPr>
            <p:nvPr userDrawn="1"/>
          </p:nvSpPr>
          <p:spPr bwMode="gray">
            <a:xfrm>
              <a:off x="3351" y="304"/>
              <a:ext cx="154" cy="222"/>
            </a:xfrm>
            <a:custGeom>
              <a:avLst/>
              <a:gdLst>
                <a:gd name="T0" fmla="*/ 0 w 154"/>
                <a:gd name="T1" fmla="*/ 0 h 222"/>
                <a:gd name="T2" fmla="*/ 60 w 154"/>
                <a:gd name="T3" fmla="*/ 0 h 222"/>
                <a:gd name="T4" fmla="*/ 104 w 154"/>
                <a:gd name="T5" fmla="*/ 144 h 222"/>
                <a:gd name="T6" fmla="*/ 104 w 154"/>
                <a:gd name="T7" fmla="*/ 144 h 222"/>
                <a:gd name="T8" fmla="*/ 104 w 154"/>
                <a:gd name="T9" fmla="*/ 0 h 222"/>
                <a:gd name="T10" fmla="*/ 154 w 154"/>
                <a:gd name="T11" fmla="*/ 0 h 222"/>
                <a:gd name="T12" fmla="*/ 154 w 154"/>
                <a:gd name="T13" fmla="*/ 222 h 222"/>
                <a:gd name="T14" fmla="*/ 94 w 154"/>
                <a:gd name="T15" fmla="*/ 222 h 222"/>
                <a:gd name="T16" fmla="*/ 48 w 154"/>
                <a:gd name="T17" fmla="*/ 68 h 222"/>
                <a:gd name="T18" fmla="*/ 46 w 154"/>
                <a:gd name="T19" fmla="*/ 68 h 222"/>
                <a:gd name="T20" fmla="*/ 46 w 154"/>
                <a:gd name="T21" fmla="*/ 222 h 222"/>
                <a:gd name="T22" fmla="*/ 0 w 154"/>
                <a:gd name="T23" fmla="*/ 222 h 222"/>
                <a:gd name="T24" fmla="*/ 0 w 154"/>
                <a:gd name="T2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222">
                  <a:moveTo>
                    <a:pt x="0" y="0"/>
                  </a:moveTo>
                  <a:lnTo>
                    <a:pt x="60" y="0"/>
                  </a:lnTo>
                  <a:lnTo>
                    <a:pt x="104" y="144"/>
                  </a:lnTo>
                  <a:lnTo>
                    <a:pt x="104" y="144"/>
                  </a:lnTo>
                  <a:lnTo>
                    <a:pt x="104" y="0"/>
                  </a:lnTo>
                  <a:lnTo>
                    <a:pt x="154" y="0"/>
                  </a:lnTo>
                  <a:lnTo>
                    <a:pt x="154" y="222"/>
                  </a:lnTo>
                  <a:lnTo>
                    <a:pt x="94" y="222"/>
                  </a:lnTo>
                  <a:lnTo>
                    <a:pt x="48" y="68"/>
                  </a:lnTo>
                  <a:lnTo>
                    <a:pt x="46" y="68"/>
                  </a:lnTo>
                  <a:lnTo>
                    <a:pt x="46" y="222"/>
                  </a:lnTo>
                  <a:lnTo>
                    <a:pt x="0" y="22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23"/>
            <p:cNvSpPr>
              <a:spLocks noChangeAspect="1" noEditPoints="1"/>
            </p:cNvSpPr>
            <p:nvPr userDrawn="1"/>
          </p:nvSpPr>
          <p:spPr bwMode="gray">
            <a:xfrm>
              <a:off x="3523" y="352"/>
              <a:ext cx="136" cy="180"/>
            </a:xfrm>
            <a:custGeom>
              <a:avLst/>
              <a:gdLst>
                <a:gd name="T0" fmla="*/ 2 w 68"/>
                <a:gd name="T1" fmla="*/ 29 h 90"/>
                <a:gd name="T2" fmla="*/ 12 w 68"/>
                <a:gd name="T3" fmla="*/ 6 h 90"/>
                <a:gd name="T4" fmla="*/ 35 w 68"/>
                <a:gd name="T5" fmla="*/ 0 h 90"/>
                <a:gd name="T6" fmla="*/ 65 w 68"/>
                <a:gd name="T7" fmla="*/ 25 h 90"/>
                <a:gd name="T8" fmla="*/ 65 w 68"/>
                <a:gd name="T9" fmla="*/ 69 h 90"/>
                <a:gd name="T10" fmla="*/ 68 w 68"/>
                <a:gd name="T11" fmla="*/ 87 h 90"/>
                <a:gd name="T12" fmla="*/ 44 w 68"/>
                <a:gd name="T13" fmla="*/ 87 h 90"/>
                <a:gd name="T14" fmla="*/ 43 w 68"/>
                <a:gd name="T15" fmla="*/ 78 h 90"/>
                <a:gd name="T16" fmla="*/ 42 w 68"/>
                <a:gd name="T17" fmla="*/ 78 h 90"/>
                <a:gd name="T18" fmla="*/ 22 w 68"/>
                <a:gd name="T19" fmla="*/ 90 h 90"/>
                <a:gd name="T20" fmla="*/ 0 w 68"/>
                <a:gd name="T21" fmla="*/ 64 h 90"/>
                <a:gd name="T22" fmla="*/ 10 w 68"/>
                <a:gd name="T23" fmla="*/ 42 h 90"/>
                <a:gd name="T24" fmla="*/ 33 w 68"/>
                <a:gd name="T25" fmla="*/ 35 h 90"/>
                <a:gd name="T26" fmla="*/ 42 w 68"/>
                <a:gd name="T27" fmla="*/ 25 h 90"/>
                <a:gd name="T28" fmla="*/ 34 w 68"/>
                <a:gd name="T29" fmla="*/ 17 h 90"/>
                <a:gd name="T30" fmla="*/ 25 w 68"/>
                <a:gd name="T31" fmla="*/ 29 h 90"/>
                <a:gd name="T32" fmla="*/ 2 w 68"/>
                <a:gd name="T33" fmla="*/ 29 h 90"/>
                <a:gd name="T34" fmla="*/ 32 w 68"/>
                <a:gd name="T35" fmla="*/ 72 h 90"/>
                <a:gd name="T36" fmla="*/ 42 w 68"/>
                <a:gd name="T37" fmla="*/ 60 h 90"/>
                <a:gd name="T38" fmla="*/ 42 w 68"/>
                <a:gd name="T39" fmla="*/ 46 h 90"/>
                <a:gd name="T40" fmla="*/ 28 w 68"/>
                <a:gd name="T41" fmla="*/ 52 h 90"/>
                <a:gd name="T42" fmla="*/ 24 w 68"/>
                <a:gd name="T43" fmla="*/ 61 h 90"/>
                <a:gd name="T44" fmla="*/ 32 w 68"/>
                <a:gd name="T45" fmla="*/ 7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90">
                  <a:moveTo>
                    <a:pt x="2" y="29"/>
                  </a:moveTo>
                  <a:cubicBezTo>
                    <a:pt x="2" y="17"/>
                    <a:pt x="6" y="10"/>
                    <a:pt x="12" y="6"/>
                  </a:cubicBezTo>
                  <a:cubicBezTo>
                    <a:pt x="18" y="2"/>
                    <a:pt x="25" y="0"/>
                    <a:pt x="35" y="0"/>
                  </a:cubicBezTo>
                  <a:cubicBezTo>
                    <a:pt x="56" y="0"/>
                    <a:pt x="65" y="8"/>
                    <a:pt x="65" y="25"/>
                  </a:cubicBezTo>
                  <a:cubicBezTo>
                    <a:pt x="65" y="69"/>
                    <a:pt x="65" y="69"/>
                    <a:pt x="65" y="69"/>
                  </a:cubicBezTo>
                  <a:cubicBezTo>
                    <a:pt x="65" y="75"/>
                    <a:pt x="65" y="84"/>
                    <a:pt x="68" y="87"/>
                  </a:cubicBezTo>
                  <a:cubicBezTo>
                    <a:pt x="44" y="87"/>
                    <a:pt x="44" y="87"/>
                    <a:pt x="44" y="87"/>
                  </a:cubicBezTo>
                  <a:cubicBezTo>
                    <a:pt x="43" y="84"/>
                    <a:pt x="43" y="81"/>
                    <a:pt x="43" y="78"/>
                  </a:cubicBezTo>
                  <a:cubicBezTo>
                    <a:pt x="42" y="78"/>
                    <a:pt x="42" y="78"/>
                    <a:pt x="42" y="78"/>
                  </a:cubicBezTo>
                  <a:cubicBezTo>
                    <a:pt x="39" y="85"/>
                    <a:pt x="31" y="90"/>
                    <a:pt x="22" y="90"/>
                  </a:cubicBezTo>
                  <a:cubicBezTo>
                    <a:pt x="8" y="90"/>
                    <a:pt x="0" y="82"/>
                    <a:pt x="0" y="64"/>
                  </a:cubicBezTo>
                  <a:cubicBezTo>
                    <a:pt x="0" y="54"/>
                    <a:pt x="4" y="46"/>
                    <a:pt x="10" y="42"/>
                  </a:cubicBezTo>
                  <a:cubicBezTo>
                    <a:pt x="16" y="39"/>
                    <a:pt x="26" y="37"/>
                    <a:pt x="33" y="35"/>
                  </a:cubicBezTo>
                  <a:cubicBezTo>
                    <a:pt x="41" y="33"/>
                    <a:pt x="42" y="32"/>
                    <a:pt x="42" y="25"/>
                  </a:cubicBezTo>
                  <a:cubicBezTo>
                    <a:pt x="42" y="20"/>
                    <a:pt x="40" y="17"/>
                    <a:pt x="34" y="17"/>
                  </a:cubicBezTo>
                  <a:cubicBezTo>
                    <a:pt x="27" y="17"/>
                    <a:pt x="25" y="21"/>
                    <a:pt x="25" y="29"/>
                  </a:cubicBezTo>
                  <a:lnTo>
                    <a:pt x="2" y="29"/>
                  </a:lnTo>
                  <a:close/>
                  <a:moveTo>
                    <a:pt x="32" y="72"/>
                  </a:moveTo>
                  <a:cubicBezTo>
                    <a:pt x="37" y="72"/>
                    <a:pt x="42" y="69"/>
                    <a:pt x="42" y="60"/>
                  </a:cubicBezTo>
                  <a:cubicBezTo>
                    <a:pt x="42" y="53"/>
                    <a:pt x="42" y="49"/>
                    <a:pt x="42" y="46"/>
                  </a:cubicBezTo>
                  <a:cubicBezTo>
                    <a:pt x="34" y="50"/>
                    <a:pt x="30" y="50"/>
                    <a:pt x="28" y="52"/>
                  </a:cubicBezTo>
                  <a:cubicBezTo>
                    <a:pt x="25" y="54"/>
                    <a:pt x="24" y="56"/>
                    <a:pt x="24" y="61"/>
                  </a:cubicBezTo>
                  <a:cubicBezTo>
                    <a:pt x="24" y="68"/>
                    <a:pt x="27" y="72"/>
                    <a:pt x="32" y="7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24"/>
            <p:cNvSpPr>
              <a:spLocks noChangeAspect="1"/>
            </p:cNvSpPr>
            <p:nvPr userDrawn="1"/>
          </p:nvSpPr>
          <p:spPr bwMode="gray">
            <a:xfrm>
              <a:off x="3671" y="308"/>
              <a:ext cx="93" cy="220"/>
            </a:xfrm>
            <a:custGeom>
              <a:avLst/>
              <a:gdLst>
                <a:gd name="T0" fmla="*/ 10 w 47"/>
                <a:gd name="T1" fmla="*/ 42 h 110"/>
                <a:gd name="T2" fmla="*/ 0 w 47"/>
                <a:gd name="T3" fmla="*/ 42 h 110"/>
                <a:gd name="T4" fmla="*/ 0 w 47"/>
                <a:gd name="T5" fmla="*/ 25 h 110"/>
                <a:gd name="T6" fmla="*/ 10 w 47"/>
                <a:gd name="T7" fmla="*/ 25 h 110"/>
                <a:gd name="T8" fmla="*/ 10 w 47"/>
                <a:gd name="T9" fmla="*/ 0 h 110"/>
                <a:gd name="T10" fmla="*/ 36 w 47"/>
                <a:gd name="T11" fmla="*/ 0 h 110"/>
                <a:gd name="T12" fmla="*/ 36 w 47"/>
                <a:gd name="T13" fmla="*/ 25 h 110"/>
                <a:gd name="T14" fmla="*/ 47 w 47"/>
                <a:gd name="T15" fmla="*/ 25 h 110"/>
                <a:gd name="T16" fmla="*/ 47 w 47"/>
                <a:gd name="T17" fmla="*/ 42 h 110"/>
                <a:gd name="T18" fmla="*/ 36 w 47"/>
                <a:gd name="T19" fmla="*/ 42 h 110"/>
                <a:gd name="T20" fmla="*/ 36 w 47"/>
                <a:gd name="T21" fmla="*/ 85 h 110"/>
                <a:gd name="T22" fmla="*/ 44 w 47"/>
                <a:gd name="T23" fmla="*/ 93 h 110"/>
                <a:gd name="T24" fmla="*/ 47 w 47"/>
                <a:gd name="T25" fmla="*/ 92 h 110"/>
                <a:gd name="T26" fmla="*/ 47 w 47"/>
                <a:gd name="T27" fmla="*/ 109 h 110"/>
                <a:gd name="T28" fmla="*/ 33 w 47"/>
                <a:gd name="T29" fmla="*/ 110 h 110"/>
                <a:gd name="T30" fmla="*/ 10 w 47"/>
                <a:gd name="T31" fmla="*/ 87 h 110"/>
                <a:gd name="T32" fmla="*/ 10 w 47"/>
                <a:gd name="T33" fmla="*/ 4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10">
                  <a:moveTo>
                    <a:pt x="10" y="42"/>
                  </a:moveTo>
                  <a:cubicBezTo>
                    <a:pt x="0" y="42"/>
                    <a:pt x="0" y="42"/>
                    <a:pt x="0" y="42"/>
                  </a:cubicBezTo>
                  <a:cubicBezTo>
                    <a:pt x="0" y="25"/>
                    <a:pt x="0" y="25"/>
                    <a:pt x="0" y="25"/>
                  </a:cubicBezTo>
                  <a:cubicBezTo>
                    <a:pt x="10" y="25"/>
                    <a:pt x="10" y="25"/>
                    <a:pt x="10" y="25"/>
                  </a:cubicBezTo>
                  <a:cubicBezTo>
                    <a:pt x="10" y="0"/>
                    <a:pt x="10" y="0"/>
                    <a:pt x="10" y="0"/>
                  </a:cubicBezTo>
                  <a:cubicBezTo>
                    <a:pt x="36" y="0"/>
                    <a:pt x="36" y="0"/>
                    <a:pt x="36" y="0"/>
                  </a:cubicBezTo>
                  <a:cubicBezTo>
                    <a:pt x="36" y="25"/>
                    <a:pt x="36" y="25"/>
                    <a:pt x="36" y="25"/>
                  </a:cubicBezTo>
                  <a:cubicBezTo>
                    <a:pt x="47" y="25"/>
                    <a:pt x="47" y="25"/>
                    <a:pt x="47" y="25"/>
                  </a:cubicBezTo>
                  <a:cubicBezTo>
                    <a:pt x="47" y="42"/>
                    <a:pt x="47" y="42"/>
                    <a:pt x="47" y="42"/>
                  </a:cubicBezTo>
                  <a:cubicBezTo>
                    <a:pt x="36" y="42"/>
                    <a:pt x="36" y="42"/>
                    <a:pt x="36" y="42"/>
                  </a:cubicBezTo>
                  <a:cubicBezTo>
                    <a:pt x="36" y="85"/>
                    <a:pt x="36" y="85"/>
                    <a:pt x="36" y="85"/>
                  </a:cubicBezTo>
                  <a:cubicBezTo>
                    <a:pt x="36" y="91"/>
                    <a:pt x="38" y="93"/>
                    <a:pt x="44" y="93"/>
                  </a:cubicBezTo>
                  <a:cubicBezTo>
                    <a:pt x="45" y="93"/>
                    <a:pt x="46" y="93"/>
                    <a:pt x="47" y="92"/>
                  </a:cubicBezTo>
                  <a:cubicBezTo>
                    <a:pt x="47" y="109"/>
                    <a:pt x="47" y="109"/>
                    <a:pt x="47" y="109"/>
                  </a:cubicBezTo>
                  <a:cubicBezTo>
                    <a:pt x="42" y="110"/>
                    <a:pt x="38" y="110"/>
                    <a:pt x="33" y="110"/>
                  </a:cubicBezTo>
                  <a:cubicBezTo>
                    <a:pt x="15" y="110"/>
                    <a:pt x="10" y="107"/>
                    <a:pt x="10" y="87"/>
                  </a:cubicBezTo>
                  <a:lnTo>
                    <a:pt x="1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25"/>
            <p:cNvSpPr>
              <a:spLocks noChangeAspect="1"/>
            </p:cNvSpPr>
            <p:nvPr userDrawn="1"/>
          </p:nvSpPr>
          <p:spPr bwMode="gray">
            <a:xfrm>
              <a:off x="3792" y="298"/>
              <a:ext cx="152" cy="234"/>
            </a:xfrm>
            <a:custGeom>
              <a:avLst/>
              <a:gdLst>
                <a:gd name="T0" fmla="*/ 49 w 76"/>
                <a:gd name="T1" fmla="*/ 41 h 117"/>
                <a:gd name="T2" fmla="*/ 39 w 76"/>
                <a:gd name="T3" fmla="*/ 18 h 117"/>
                <a:gd name="T4" fmla="*/ 27 w 76"/>
                <a:gd name="T5" fmla="*/ 57 h 117"/>
                <a:gd name="T6" fmla="*/ 39 w 76"/>
                <a:gd name="T7" fmla="*/ 99 h 117"/>
                <a:gd name="T8" fmla="*/ 50 w 76"/>
                <a:gd name="T9" fmla="*/ 70 h 117"/>
                <a:gd name="T10" fmla="*/ 76 w 76"/>
                <a:gd name="T11" fmla="*/ 70 h 117"/>
                <a:gd name="T12" fmla="*/ 76 w 76"/>
                <a:gd name="T13" fmla="*/ 74 h 117"/>
                <a:gd name="T14" fmla="*/ 36 w 76"/>
                <a:gd name="T15" fmla="*/ 117 h 117"/>
                <a:gd name="T16" fmla="*/ 0 w 76"/>
                <a:gd name="T17" fmla="*/ 58 h 117"/>
                <a:gd name="T18" fmla="*/ 39 w 76"/>
                <a:gd name="T19" fmla="*/ 0 h 117"/>
                <a:gd name="T20" fmla="*/ 75 w 76"/>
                <a:gd name="T21" fmla="*/ 37 h 117"/>
                <a:gd name="T22" fmla="*/ 75 w 76"/>
                <a:gd name="T23" fmla="*/ 41 h 117"/>
                <a:gd name="T24" fmla="*/ 49 w 76"/>
                <a:gd name="T25" fmla="*/ 4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7">
                  <a:moveTo>
                    <a:pt x="49" y="41"/>
                  </a:moveTo>
                  <a:cubicBezTo>
                    <a:pt x="49" y="25"/>
                    <a:pt x="48" y="18"/>
                    <a:pt x="39" y="18"/>
                  </a:cubicBezTo>
                  <a:cubicBezTo>
                    <a:pt x="28" y="18"/>
                    <a:pt x="27" y="28"/>
                    <a:pt x="27" y="57"/>
                  </a:cubicBezTo>
                  <a:cubicBezTo>
                    <a:pt x="27" y="90"/>
                    <a:pt x="28" y="99"/>
                    <a:pt x="39" y="99"/>
                  </a:cubicBezTo>
                  <a:cubicBezTo>
                    <a:pt x="49" y="99"/>
                    <a:pt x="50" y="88"/>
                    <a:pt x="50" y="70"/>
                  </a:cubicBezTo>
                  <a:cubicBezTo>
                    <a:pt x="76" y="70"/>
                    <a:pt x="76" y="70"/>
                    <a:pt x="76" y="70"/>
                  </a:cubicBezTo>
                  <a:cubicBezTo>
                    <a:pt x="76" y="74"/>
                    <a:pt x="76" y="74"/>
                    <a:pt x="76" y="74"/>
                  </a:cubicBezTo>
                  <a:cubicBezTo>
                    <a:pt x="76" y="99"/>
                    <a:pt x="69" y="117"/>
                    <a:pt x="36" y="117"/>
                  </a:cubicBezTo>
                  <a:cubicBezTo>
                    <a:pt x="3" y="117"/>
                    <a:pt x="0" y="91"/>
                    <a:pt x="0" y="58"/>
                  </a:cubicBezTo>
                  <a:cubicBezTo>
                    <a:pt x="0" y="29"/>
                    <a:pt x="2" y="0"/>
                    <a:pt x="39" y="0"/>
                  </a:cubicBezTo>
                  <a:cubicBezTo>
                    <a:pt x="62" y="0"/>
                    <a:pt x="75" y="10"/>
                    <a:pt x="75" y="37"/>
                  </a:cubicBezTo>
                  <a:cubicBezTo>
                    <a:pt x="75" y="41"/>
                    <a:pt x="75" y="41"/>
                    <a:pt x="75" y="41"/>
                  </a:cubicBezTo>
                  <a:lnTo>
                    <a:pt x="49"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26"/>
            <p:cNvSpPr>
              <a:spLocks noChangeAspect="1" noEditPoints="1"/>
            </p:cNvSpPr>
            <p:nvPr userDrawn="1"/>
          </p:nvSpPr>
          <p:spPr bwMode="gray">
            <a:xfrm>
              <a:off x="3958" y="352"/>
              <a:ext cx="136" cy="180"/>
            </a:xfrm>
            <a:custGeom>
              <a:avLst/>
              <a:gdLst>
                <a:gd name="T0" fmla="*/ 25 w 68"/>
                <a:gd name="T1" fmla="*/ 49 h 90"/>
                <a:gd name="T2" fmla="*/ 25 w 68"/>
                <a:gd name="T3" fmla="*/ 54 h 90"/>
                <a:gd name="T4" fmla="*/ 34 w 68"/>
                <a:gd name="T5" fmla="*/ 74 h 90"/>
                <a:gd name="T6" fmla="*/ 44 w 68"/>
                <a:gd name="T7" fmla="*/ 58 h 90"/>
                <a:gd name="T8" fmla="*/ 67 w 68"/>
                <a:gd name="T9" fmla="*/ 58 h 90"/>
                <a:gd name="T10" fmla="*/ 34 w 68"/>
                <a:gd name="T11" fmla="*/ 90 h 90"/>
                <a:gd name="T12" fmla="*/ 0 w 68"/>
                <a:gd name="T13" fmla="*/ 42 h 90"/>
                <a:gd name="T14" fmla="*/ 34 w 68"/>
                <a:gd name="T15" fmla="*/ 0 h 90"/>
                <a:gd name="T16" fmla="*/ 68 w 68"/>
                <a:gd name="T17" fmla="*/ 49 h 90"/>
                <a:gd name="T18" fmla="*/ 25 w 68"/>
                <a:gd name="T19" fmla="*/ 49 h 90"/>
                <a:gd name="T20" fmla="*/ 44 w 68"/>
                <a:gd name="T21" fmla="*/ 34 h 90"/>
                <a:gd name="T22" fmla="*/ 35 w 68"/>
                <a:gd name="T23" fmla="*/ 16 h 90"/>
                <a:gd name="T24" fmla="*/ 25 w 68"/>
                <a:gd name="T25" fmla="*/ 34 h 90"/>
                <a:gd name="T26" fmla="*/ 44 w 68"/>
                <a:gd name="T27" fmla="*/ 3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90">
                  <a:moveTo>
                    <a:pt x="25" y="49"/>
                  </a:moveTo>
                  <a:cubicBezTo>
                    <a:pt x="25" y="54"/>
                    <a:pt x="25" y="54"/>
                    <a:pt x="25" y="54"/>
                  </a:cubicBezTo>
                  <a:cubicBezTo>
                    <a:pt x="25" y="67"/>
                    <a:pt x="27" y="74"/>
                    <a:pt x="34" y="74"/>
                  </a:cubicBezTo>
                  <a:cubicBezTo>
                    <a:pt x="41" y="74"/>
                    <a:pt x="43" y="69"/>
                    <a:pt x="44" y="58"/>
                  </a:cubicBezTo>
                  <a:cubicBezTo>
                    <a:pt x="67" y="58"/>
                    <a:pt x="67" y="58"/>
                    <a:pt x="67" y="58"/>
                  </a:cubicBezTo>
                  <a:cubicBezTo>
                    <a:pt x="67" y="79"/>
                    <a:pt x="55" y="90"/>
                    <a:pt x="34" y="90"/>
                  </a:cubicBezTo>
                  <a:cubicBezTo>
                    <a:pt x="2" y="90"/>
                    <a:pt x="0" y="67"/>
                    <a:pt x="0" y="42"/>
                  </a:cubicBezTo>
                  <a:cubicBezTo>
                    <a:pt x="0" y="18"/>
                    <a:pt x="7" y="0"/>
                    <a:pt x="34" y="0"/>
                  </a:cubicBezTo>
                  <a:cubicBezTo>
                    <a:pt x="66" y="0"/>
                    <a:pt x="68" y="20"/>
                    <a:pt x="68" y="49"/>
                  </a:cubicBezTo>
                  <a:lnTo>
                    <a:pt x="25" y="49"/>
                  </a:lnTo>
                  <a:close/>
                  <a:moveTo>
                    <a:pt x="44" y="34"/>
                  </a:moveTo>
                  <a:cubicBezTo>
                    <a:pt x="44" y="23"/>
                    <a:pt x="42" y="16"/>
                    <a:pt x="35" y="16"/>
                  </a:cubicBezTo>
                  <a:cubicBezTo>
                    <a:pt x="27" y="16"/>
                    <a:pt x="25" y="23"/>
                    <a:pt x="25" y="34"/>
                  </a:cubicBezTo>
                  <a:lnTo>
                    <a:pt x="4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27"/>
            <p:cNvSpPr>
              <a:spLocks noChangeAspect="1"/>
            </p:cNvSpPr>
            <p:nvPr userDrawn="1"/>
          </p:nvSpPr>
          <p:spPr bwMode="gray">
            <a:xfrm>
              <a:off x="4108" y="352"/>
              <a:ext cx="134" cy="174"/>
            </a:xfrm>
            <a:custGeom>
              <a:avLst/>
              <a:gdLst>
                <a:gd name="T0" fmla="*/ 0 w 67"/>
                <a:gd name="T1" fmla="*/ 3 h 87"/>
                <a:gd name="T2" fmla="*/ 24 w 67"/>
                <a:gd name="T3" fmla="*/ 3 h 87"/>
                <a:gd name="T4" fmla="*/ 24 w 67"/>
                <a:gd name="T5" fmla="*/ 13 h 87"/>
                <a:gd name="T6" fmla="*/ 25 w 67"/>
                <a:gd name="T7" fmla="*/ 13 h 87"/>
                <a:gd name="T8" fmla="*/ 45 w 67"/>
                <a:gd name="T9" fmla="*/ 0 h 87"/>
                <a:gd name="T10" fmla="*/ 67 w 67"/>
                <a:gd name="T11" fmla="*/ 24 h 87"/>
                <a:gd name="T12" fmla="*/ 67 w 67"/>
                <a:gd name="T13" fmla="*/ 87 h 87"/>
                <a:gd name="T14" fmla="*/ 42 w 67"/>
                <a:gd name="T15" fmla="*/ 87 h 87"/>
                <a:gd name="T16" fmla="*/ 42 w 67"/>
                <a:gd name="T17" fmla="*/ 30 h 87"/>
                <a:gd name="T18" fmla="*/ 34 w 67"/>
                <a:gd name="T19" fmla="*/ 20 h 87"/>
                <a:gd name="T20" fmla="*/ 25 w 67"/>
                <a:gd name="T21" fmla="*/ 32 h 87"/>
                <a:gd name="T22" fmla="*/ 25 w 67"/>
                <a:gd name="T23" fmla="*/ 87 h 87"/>
                <a:gd name="T24" fmla="*/ 0 w 67"/>
                <a:gd name="T25" fmla="*/ 87 h 87"/>
                <a:gd name="T26" fmla="*/ 0 w 67"/>
                <a:gd name="T27"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7">
                  <a:moveTo>
                    <a:pt x="0" y="3"/>
                  </a:moveTo>
                  <a:cubicBezTo>
                    <a:pt x="24" y="3"/>
                    <a:pt x="24" y="3"/>
                    <a:pt x="24" y="3"/>
                  </a:cubicBezTo>
                  <a:cubicBezTo>
                    <a:pt x="24" y="13"/>
                    <a:pt x="24" y="13"/>
                    <a:pt x="24" y="13"/>
                  </a:cubicBezTo>
                  <a:cubicBezTo>
                    <a:pt x="25" y="13"/>
                    <a:pt x="25" y="13"/>
                    <a:pt x="25" y="13"/>
                  </a:cubicBezTo>
                  <a:cubicBezTo>
                    <a:pt x="28" y="5"/>
                    <a:pt x="36" y="0"/>
                    <a:pt x="45" y="0"/>
                  </a:cubicBezTo>
                  <a:cubicBezTo>
                    <a:pt x="59" y="0"/>
                    <a:pt x="67" y="8"/>
                    <a:pt x="67" y="24"/>
                  </a:cubicBezTo>
                  <a:cubicBezTo>
                    <a:pt x="67" y="87"/>
                    <a:pt x="67" y="87"/>
                    <a:pt x="67" y="87"/>
                  </a:cubicBezTo>
                  <a:cubicBezTo>
                    <a:pt x="42" y="87"/>
                    <a:pt x="42" y="87"/>
                    <a:pt x="42" y="87"/>
                  </a:cubicBezTo>
                  <a:cubicBezTo>
                    <a:pt x="42" y="30"/>
                    <a:pt x="42" y="30"/>
                    <a:pt x="42" y="30"/>
                  </a:cubicBezTo>
                  <a:cubicBezTo>
                    <a:pt x="42" y="23"/>
                    <a:pt x="39" y="20"/>
                    <a:pt x="34" y="20"/>
                  </a:cubicBezTo>
                  <a:cubicBezTo>
                    <a:pt x="29" y="20"/>
                    <a:pt x="25" y="24"/>
                    <a:pt x="25" y="32"/>
                  </a:cubicBezTo>
                  <a:cubicBezTo>
                    <a:pt x="25" y="87"/>
                    <a:pt x="25" y="87"/>
                    <a:pt x="25" y="87"/>
                  </a:cubicBezTo>
                  <a:cubicBezTo>
                    <a:pt x="0" y="87"/>
                    <a:pt x="0" y="87"/>
                    <a:pt x="0" y="87"/>
                  </a:cubicBez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28"/>
            <p:cNvSpPr>
              <a:spLocks noChangeAspect="1"/>
            </p:cNvSpPr>
            <p:nvPr userDrawn="1"/>
          </p:nvSpPr>
          <p:spPr bwMode="gray">
            <a:xfrm>
              <a:off x="3347" y="566"/>
              <a:ext cx="66" cy="102"/>
            </a:xfrm>
            <a:custGeom>
              <a:avLst/>
              <a:gdLst>
                <a:gd name="T0" fmla="*/ 11 w 33"/>
                <a:gd name="T1" fmla="*/ 35 h 51"/>
                <a:gd name="T2" fmla="*/ 11 w 33"/>
                <a:gd name="T3" fmla="*/ 37 h 51"/>
                <a:gd name="T4" fmla="*/ 16 w 33"/>
                <a:gd name="T5" fmla="*/ 43 h 51"/>
                <a:gd name="T6" fmla="*/ 22 w 33"/>
                <a:gd name="T7" fmla="*/ 37 h 51"/>
                <a:gd name="T8" fmla="*/ 0 w 33"/>
                <a:gd name="T9" fmla="*/ 14 h 51"/>
                <a:gd name="T10" fmla="*/ 17 w 33"/>
                <a:gd name="T11" fmla="*/ 0 h 51"/>
                <a:gd name="T12" fmla="*/ 32 w 33"/>
                <a:gd name="T13" fmla="*/ 13 h 51"/>
                <a:gd name="T14" fmla="*/ 32 w 33"/>
                <a:gd name="T15" fmla="*/ 15 h 51"/>
                <a:gd name="T16" fmla="*/ 21 w 33"/>
                <a:gd name="T17" fmla="*/ 15 h 51"/>
                <a:gd name="T18" fmla="*/ 20 w 33"/>
                <a:gd name="T19" fmla="*/ 9 h 51"/>
                <a:gd name="T20" fmla="*/ 17 w 33"/>
                <a:gd name="T21" fmla="*/ 8 h 51"/>
                <a:gd name="T22" fmla="*/ 12 w 33"/>
                <a:gd name="T23" fmla="*/ 13 h 51"/>
                <a:gd name="T24" fmla="*/ 33 w 33"/>
                <a:gd name="T25" fmla="*/ 35 h 51"/>
                <a:gd name="T26" fmla="*/ 16 w 33"/>
                <a:gd name="T27" fmla="*/ 51 h 51"/>
                <a:gd name="T28" fmla="*/ 0 w 33"/>
                <a:gd name="T29" fmla="*/ 38 h 51"/>
                <a:gd name="T30" fmla="*/ 0 w 33"/>
                <a:gd name="T31" fmla="*/ 35 h 51"/>
                <a:gd name="T32" fmla="*/ 11 w 33"/>
                <a:gd name="T33"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51">
                  <a:moveTo>
                    <a:pt x="11" y="35"/>
                  </a:moveTo>
                  <a:cubicBezTo>
                    <a:pt x="11" y="37"/>
                    <a:pt x="11" y="37"/>
                    <a:pt x="11" y="37"/>
                  </a:cubicBezTo>
                  <a:cubicBezTo>
                    <a:pt x="11" y="41"/>
                    <a:pt x="12" y="43"/>
                    <a:pt x="16" y="43"/>
                  </a:cubicBezTo>
                  <a:cubicBezTo>
                    <a:pt x="20" y="43"/>
                    <a:pt x="22" y="40"/>
                    <a:pt x="22" y="37"/>
                  </a:cubicBezTo>
                  <a:cubicBezTo>
                    <a:pt x="22" y="27"/>
                    <a:pt x="0" y="33"/>
                    <a:pt x="0" y="14"/>
                  </a:cubicBezTo>
                  <a:cubicBezTo>
                    <a:pt x="0" y="7"/>
                    <a:pt x="5" y="0"/>
                    <a:pt x="17" y="0"/>
                  </a:cubicBezTo>
                  <a:cubicBezTo>
                    <a:pt x="28" y="0"/>
                    <a:pt x="32" y="6"/>
                    <a:pt x="32" y="13"/>
                  </a:cubicBezTo>
                  <a:cubicBezTo>
                    <a:pt x="32" y="15"/>
                    <a:pt x="32" y="15"/>
                    <a:pt x="32" y="15"/>
                  </a:cubicBezTo>
                  <a:cubicBezTo>
                    <a:pt x="21" y="15"/>
                    <a:pt x="21" y="15"/>
                    <a:pt x="21" y="15"/>
                  </a:cubicBezTo>
                  <a:cubicBezTo>
                    <a:pt x="21" y="12"/>
                    <a:pt x="21" y="10"/>
                    <a:pt x="20" y="9"/>
                  </a:cubicBezTo>
                  <a:cubicBezTo>
                    <a:pt x="19" y="8"/>
                    <a:pt x="18" y="8"/>
                    <a:pt x="17" y="8"/>
                  </a:cubicBezTo>
                  <a:cubicBezTo>
                    <a:pt x="14" y="8"/>
                    <a:pt x="12" y="9"/>
                    <a:pt x="12" y="13"/>
                  </a:cubicBezTo>
                  <a:cubicBezTo>
                    <a:pt x="12" y="23"/>
                    <a:pt x="33" y="18"/>
                    <a:pt x="33" y="35"/>
                  </a:cubicBezTo>
                  <a:cubicBezTo>
                    <a:pt x="33" y="47"/>
                    <a:pt x="27" y="51"/>
                    <a:pt x="16" y="51"/>
                  </a:cubicBezTo>
                  <a:cubicBezTo>
                    <a:pt x="8" y="51"/>
                    <a:pt x="0" y="49"/>
                    <a:pt x="0" y="38"/>
                  </a:cubicBezTo>
                  <a:cubicBezTo>
                    <a:pt x="0" y="35"/>
                    <a:pt x="0" y="35"/>
                    <a:pt x="0" y="35"/>
                  </a:cubicBezTo>
                  <a:lnTo>
                    <a:pt x="1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29"/>
            <p:cNvSpPr>
              <a:spLocks noChangeAspect="1" noEditPoints="1"/>
            </p:cNvSpPr>
            <p:nvPr userDrawn="1"/>
          </p:nvSpPr>
          <p:spPr bwMode="gray">
            <a:xfrm>
              <a:off x="3419" y="590"/>
              <a:ext cx="60" cy="78"/>
            </a:xfrm>
            <a:custGeom>
              <a:avLst/>
              <a:gdLst>
                <a:gd name="T0" fmla="*/ 0 w 30"/>
                <a:gd name="T1" fmla="*/ 20 h 39"/>
                <a:gd name="T2" fmla="*/ 15 w 30"/>
                <a:gd name="T3" fmla="*/ 0 h 39"/>
                <a:gd name="T4" fmla="*/ 30 w 30"/>
                <a:gd name="T5" fmla="*/ 19 h 39"/>
                <a:gd name="T6" fmla="*/ 15 w 30"/>
                <a:gd name="T7" fmla="*/ 39 h 39"/>
                <a:gd name="T8" fmla="*/ 0 w 30"/>
                <a:gd name="T9" fmla="*/ 20 h 39"/>
                <a:gd name="T10" fmla="*/ 15 w 30"/>
                <a:gd name="T11" fmla="*/ 7 h 39"/>
                <a:gd name="T12" fmla="*/ 11 w 30"/>
                <a:gd name="T13" fmla="*/ 19 h 39"/>
                <a:gd name="T14" fmla="*/ 15 w 30"/>
                <a:gd name="T15" fmla="*/ 32 h 39"/>
                <a:gd name="T16" fmla="*/ 19 w 30"/>
                <a:gd name="T17" fmla="*/ 19 h 39"/>
                <a:gd name="T18" fmla="*/ 15 w 30"/>
                <a:gd name="T19"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9">
                  <a:moveTo>
                    <a:pt x="0" y="20"/>
                  </a:moveTo>
                  <a:cubicBezTo>
                    <a:pt x="0" y="8"/>
                    <a:pt x="2" y="0"/>
                    <a:pt x="15" y="0"/>
                  </a:cubicBezTo>
                  <a:cubicBezTo>
                    <a:pt x="29" y="0"/>
                    <a:pt x="30" y="8"/>
                    <a:pt x="30" y="19"/>
                  </a:cubicBezTo>
                  <a:cubicBezTo>
                    <a:pt x="30" y="31"/>
                    <a:pt x="28" y="39"/>
                    <a:pt x="15" y="39"/>
                  </a:cubicBezTo>
                  <a:cubicBezTo>
                    <a:pt x="1" y="39"/>
                    <a:pt x="0" y="31"/>
                    <a:pt x="0" y="20"/>
                  </a:cubicBezTo>
                  <a:moveTo>
                    <a:pt x="15" y="7"/>
                  </a:moveTo>
                  <a:cubicBezTo>
                    <a:pt x="12" y="7"/>
                    <a:pt x="11" y="10"/>
                    <a:pt x="11" y="19"/>
                  </a:cubicBezTo>
                  <a:cubicBezTo>
                    <a:pt x="11" y="29"/>
                    <a:pt x="12" y="32"/>
                    <a:pt x="15" y="32"/>
                  </a:cubicBezTo>
                  <a:cubicBezTo>
                    <a:pt x="19" y="32"/>
                    <a:pt x="19" y="29"/>
                    <a:pt x="19" y="19"/>
                  </a:cubicBezTo>
                  <a:cubicBezTo>
                    <a:pt x="19" y="10"/>
                    <a:pt x="19" y="7"/>
                    <a:pt x="15" y="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30"/>
            <p:cNvSpPr>
              <a:spLocks noChangeAspect="1"/>
            </p:cNvSpPr>
            <p:nvPr userDrawn="1"/>
          </p:nvSpPr>
          <p:spPr bwMode="gray">
            <a:xfrm>
              <a:off x="3487" y="590"/>
              <a:ext cx="60" cy="78"/>
            </a:xfrm>
            <a:custGeom>
              <a:avLst/>
              <a:gdLst>
                <a:gd name="T0" fmla="*/ 20 w 30"/>
                <a:gd name="T1" fmla="*/ 15 h 39"/>
                <a:gd name="T2" fmla="*/ 15 w 30"/>
                <a:gd name="T3" fmla="*/ 7 h 39"/>
                <a:gd name="T4" fmla="*/ 11 w 30"/>
                <a:gd name="T5" fmla="*/ 19 h 39"/>
                <a:gd name="T6" fmla="*/ 15 w 30"/>
                <a:gd name="T7" fmla="*/ 32 h 39"/>
                <a:gd name="T8" fmla="*/ 20 w 30"/>
                <a:gd name="T9" fmla="*/ 23 h 39"/>
                <a:gd name="T10" fmla="*/ 30 w 30"/>
                <a:gd name="T11" fmla="*/ 23 h 39"/>
                <a:gd name="T12" fmla="*/ 15 w 30"/>
                <a:gd name="T13" fmla="*/ 39 h 39"/>
                <a:gd name="T14" fmla="*/ 0 w 30"/>
                <a:gd name="T15" fmla="*/ 18 h 39"/>
                <a:gd name="T16" fmla="*/ 15 w 30"/>
                <a:gd name="T17" fmla="*/ 0 h 39"/>
                <a:gd name="T18" fmla="*/ 30 w 30"/>
                <a:gd name="T19" fmla="*/ 15 h 39"/>
                <a:gd name="T20" fmla="*/ 20 w 30"/>
                <a:gd name="T21"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9">
                  <a:moveTo>
                    <a:pt x="20" y="15"/>
                  </a:moveTo>
                  <a:cubicBezTo>
                    <a:pt x="20" y="9"/>
                    <a:pt x="18" y="7"/>
                    <a:pt x="15" y="7"/>
                  </a:cubicBezTo>
                  <a:cubicBezTo>
                    <a:pt x="12" y="7"/>
                    <a:pt x="11" y="12"/>
                    <a:pt x="11" y="19"/>
                  </a:cubicBezTo>
                  <a:cubicBezTo>
                    <a:pt x="11" y="28"/>
                    <a:pt x="12" y="32"/>
                    <a:pt x="15" y="32"/>
                  </a:cubicBezTo>
                  <a:cubicBezTo>
                    <a:pt x="19" y="32"/>
                    <a:pt x="20" y="29"/>
                    <a:pt x="20" y="23"/>
                  </a:cubicBezTo>
                  <a:cubicBezTo>
                    <a:pt x="30" y="23"/>
                    <a:pt x="30" y="23"/>
                    <a:pt x="30" y="23"/>
                  </a:cubicBezTo>
                  <a:cubicBezTo>
                    <a:pt x="30" y="34"/>
                    <a:pt x="25" y="39"/>
                    <a:pt x="15" y="39"/>
                  </a:cubicBezTo>
                  <a:cubicBezTo>
                    <a:pt x="1" y="39"/>
                    <a:pt x="0" y="29"/>
                    <a:pt x="0" y="18"/>
                  </a:cubicBezTo>
                  <a:cubicBezTo>
                    <a:pt x="0" y="8"/>
                    <a:pt x="3" y="0"/>
                    <a:pt x="15" y="0"/>
                  </a:cubicBezTo>
                  <a:cubicBezTo>
                    <a:pt x="27" y="0"/>
                    <a:pt x="30" y="6"/>
                    <a:pt x="30" y="15"/>
                  </a:cubicBezTo>
                  <a:lnTo>
                    <a:pt x="2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31"/>
            <p:cNvSpPr>
              <a:spLocks noChangeAspect="1" noEditPoints="1"/>
            </p:cNvSpPr>
            <p:nvPr userDrawn="1"/>
          </p:nvSpPr>
          <p:spPr bwMode="gray">
            <a:xfrm>
              <a:off x="3557" y="566"/>
              <a:ext cx="22" cy="100"/>
            </a:xfrm>
            <a:custGeom>
              <a:avLst/>
              <a:gdLst>
                <a:gd name="T0" fmla="*/ 0 w 22"/>
                <a:gd name="T1" fmla="*/ 0 h 100"/>
                <a:gd name="T2" fmla="*/ 22 w 22"/>
                <a:gd name="T3" fmla="*/ 0 h 100"/>
                <a:gd name="T4" fmla="*/ 22 w 22"/>
                <a:gd name="T5" fmla="*/ 18 h 100"/>
                <a:gd name="T6" fmla="*/ 0 w 22"/>
                <a:gd name="T7" fmla="*/ 18 h 100"/>
                <a:gd name="T8" fmla="*/ 0 w 22"/>
                <a:gd name="T9" fmla="*/ 0 h 100"/>
                <a:gd name="T10" fmla="*/ 0 w 22"/>
                <a:gd name="T11" fmla="*/ 26 h 100"/>
                <a:gd name="T12" fmla="*/ 22 w 22"/>
                <a:gd name="T13" fmla="*/ 26 h 100"/>
                <a:gd name="T14" fmla="*/ 22 w 22"/>
                <a:gd name="T15" fmla="*/ 100 h 100"/>
                <a:gd name="T16" fmla="*/ 0 w 22"/>
                <a:gd name="T17" fmla="*/ 100 h 100"/>
                <a:gd name="T18" fmla="*/ 0 w 22"/>
                <a:gd name="T19" fmla="*/ 2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00">
                  <a:moveTo>
                    <a:pt x="0" y="0"/>
                  </a:moveTo>
                  <a:lnTo>
                    <a:pt x="22" y="0"/>
                  </a:lnTo>
                  <a:lnTo>
                    <a:pt x="22" y="18"/>
                  </a:lnTo>
                  <a:lnTo>
                    <a:pt x="0" y="18"/>
                  </a:lnTo>
                  <a:lnTo>
                    <a:pt x="0" y="0"/>
                  </a:lnTo>
                  <a:close/>
                  <a:moveTo>
                    <a:pt x="0" y="26"/>
                  </a:moveTo>
                  <a:lnTo>
                    <a:pt x="22" y="26"/>
                  </a:lnTo>
                  <a:lnTo>
                    <a:pt x="22" y="100"/>
                  </a:lnTo>
                  <a:lnTo>
                    <a:pt x="0" y="100"/>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32"/>
            <p:cNvSpPr>
              <a:spLocks noChangeAspect="1" noEditPoints="1"/>
            </p:cNvSpPr>
            <p:nvPr userDrawn="1"/>
          </p:nvSpPr>
          <p:spPr bwMode="gray">
            <a:xfrm>
              <a:off x="3589" y="590"/>
              <a:ext cx="60" cy="78"/>
            </a:xfrm>
            <a:custGeom>
              <a:avLst/>
              <a:gdLst>
                <a:gd name="T0" fmla="*/ 1 w 30"/>
                <a:gd name="T1" fmla="*/ 12 h 39"/>
                <a:gd name="T2" fmla="*/ 5 w 30"/>
                <a:gd name="T3" fmla="*/ 2 h 39"/>
                <a:gd name="T4" fmla="*/ 16 w 30"/>
                <a:gd name="T5" fmla="*/ 0 h 39"/>
                <a:gd name="T6" fmla="*/ 29 w 30"/>
                <a:gd name="T7" fmla="*/ 11 h 39"/>
                <a:gd name="T8" fmla="*/ 29 w 30"/>
                <a:gd name="T9" fmla="*/ 30 h 39"/>
                <a:gd name="T10" fmla="*/ 30 w 30"/>
                <a:gd name="T11" fmla="*/ 38 h 39"/>
                <a:gd name="T12" fmla="*/ 20 w 30"/>
                <a:gd name="T13" fmla="*/ 38 h 39"/>
                <a:gd name="T14" fmla="*/ 19 w 30"/>
                <a:gd name="T15" fmla="*/ 34 h 39"/>
                <a:gd name="T16" fmla="*/ 19 w 30"/>
                <a:gd name="T17" fmla="*/ 34 h 39"/>
                <a:gd name="T18" fmla="*/ 10 w 30"/>
                <a:gd name="T19" fmla="*/ 39 h 39"/>
                <a:gd name="T20" fmla="*/ 0 w 30"/>
                <a:gd name="T21" fmla="*/ 28 h 39"/>
                <a:gd name="T22" fmla="*/ 5 w 30"/>
                <a:gd name="T23" fmla="*/ 18 h 39"/>
                <a:gd name="T24" fmla="*/ 15 w 30"/>
                <a:gd name="T25" fmla="*/ 15 h 39"/>
                <a:gd name="T26" fmla="*/ 19 w 30"/>
                <a:gd name="T27" fmla="*/ 11 h 39"/>
                <a:gd name="T28" fmla="*/ 15 w 30"/>
                <a:gd name="T29" fmla="*/ 7 h 39"/>
                <a:gd name="T30" fmla="*/ 11 w 30"/>
                <a:gd name="T31" fmla="*/ 12 h 39"/>
                <a:gd name="T32" fmla="*/ 1 w 30"/>
                <a:gd name="T33" fmla="*/ 12 h 39"/>
                <a:gd name="T34" fmla="*/ 14 w 30"/>
                <a:gd name="T35" fmla="*/ 31 h 39"/>
                <a:gd name="T36" fmla="*/ 19 w 30"/>
                <a:gd name="T37" fmla="*/ 26 h 39"/>
                <a:gd name="T38" fmla="*/ 19 w 30"/>
                <a:gd name="T39" fmla="*/ 20 h 39"/>
                <a:gd name="T40" fmla="*/ 13 w 30"/>
                <a:gd name="T41" fmla="*/ 22 h 39"/>
                <a:gd name="T42" fmla="*/ 11 w 30"/>
                <a:gd name="T43" fmla="*/ 27 h 39"/>
                <a:gd name="T44" fmla="*/ 14 w 30"/>
                <a:gd name="T45"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9">
                  <a:moveTo>
                    <a:pt x="1" y="12"/>
                  </a:moveTo>
                  <a:cubicBezTo>
                    <a:pt x="1" y="7"/>
                    <a:pt x="3" y="4"/>
                    <a:pt x="5" y="2"/>
                  </a:cubicBezTo>
                  <a:cubicBezTo>
                    <a:pt x="8" y="0"/>
                    <a:pt x="11" y="0"/>
                    <a:pt x="16" y="0"/>
                  </a:cubicBezTo>
                  <a:cubicBezTo>
                    <a:pt x="25" y="0"/>
                    <a:pt x="29" y="3"/>
                    <a:pt x="29" y="11"/>
                  </a:cubicBezTo>
                  <a:cubicBezTo>
                    <a:pt x="29" y="30"/>
                    <a:pt x="29" y="30"/>
                    <a:pt x="29" y="30"/>
                  </a:cubicBezTo>
                  <a:cubicBezTo>
                    <a:pt x="29" y="33"/>
                    <a:pt x="29" y="36"/>
                    <a:pt x="30" y="38"/>
                  </a:cubicBezTo>
                  <a:cubicBezTo>
                    <a:pt x="20" y="38"/>
                    <a:pt x="20" y="38"/>
                    <a:pt x="20" y="38"/>
                  </a:cubicBezTo>
                  <a:cubicBezTo>
                    <a:pt x="19" y="37"/>
                    <a:pt x="19" y="35"/>
                    <a:pt x="19" y="34"/>
                  </a:cubicBezTo>
                  <a:cubicBezTo>
                    <a:pt x="19" y="34"/>
                    <a:pt x="19" y="34"/>
                    <a:pt x="19" y="34"/>
                  </a:cubicBezTo>
                  <a:cubicBezTo>
                    <a:pt x="17" y="37"/>
                    <a:pt x="14" y="39"/>
                    <a:pt x="10" y="39"/>
                  </a:cubicBezTo>
                  <a:cubicBezTo>
                    <a:pt x="4" y="39"/>
                    <a:pt x="0" y="36"/>
                    <a:pt x="0" y="28"/>
                  </a:cubicBezTo>
                  <a:cubicBezTo>
                    <a:pt x="0" y="23"/>
                    <a:pt x="2" y="20"/>
                    <a:pt x="5" y="18"/>
                  </a:cubicBezTo>
                  <a:cubicBezTo>
                    <a:pt x="7" y="17"/>
                    <a:pt x="12" y="16"/>
                    <a:pt x="15" y="15"/>
                  </a:cubicBezTo>
                  <a:cubicBezTo>
                    <a:pt x="18" y="14"/>
                    <a:pt x="19" y="14"/>
                    <a:pt x="19" y="11"/>
                  </a:cubicBezTo>
                  <a:cubicBezTo>
                    <a:pt x="19" y="9"/>
                    <a:pt x="18" y="7"/>
                    <a:pt x="15" y="7"/>
                  </a:cubicBezTo>
                  <a:cubicBezTo>
                    <a:pt x="12" y="7"/>
                    <a:pt x="11" y="9"/>
                    <a:pt x="11" y="12"/>
                  </a:cubicBezTo>
                  <a:lnTo>
                    <a:pt x="1" y="12"/>
                  </a:lnTo>
                  <a:close/>
                  <a:moveTo>
                    <a:pt x="14" y="31"/>
                  </a:moveTo>
                  <a:cubicBezTo>
                    <a:pt x="16" y="31"/>
                    <a:pt x="19" y="30"/>
                    <a:pt x="19" y="26"/>
                  </a:cubicBezTo>
                  <a:cubicBezTo>
                    <a:pt x="19" y="23"/>
                    <a:pt x="19" y="21"/>
                    <a:pt x="19" y="20"/>
                  </a:cubicBezTo>
                  <a:cubicBezTo>
                    <a:pt x="15" y="22"/>
                    <a:pt x="14" y="22"/>
                    <a:pt x="13" y="22"/>
                  </a:cubicBezTo>
                  <a:cubicBezTo>
                    <a:pt x="11" y="23"/>
                    <a:pt x="11" y="25"/>
                    <a:pt x="11" y="27"/>
                  </a:cubicBezTo>
                  <a:cubicBezTo>
                    <a:pt x="11" y="30"/>
                    <a:pt x="12" y="31"/>
                    <a:pt x="14" y="3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Rectangle 33"/>
            <p:cNvSpPr>
              <a:spLocks noChangeAspect="1" noChangeArrowheads="1"/>
            </p:cNvSpPr>
            <p:nvPr userDrawn="1"/>
          </p:nvSpPr>
          <p:spPr bwMode="gray">
            <a:xfrm>
              <a:off x="3661" y="568"/>
              <a:ext cx="22" cy="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1" name="Freeform 34"/>
            <p:cNvSpPr>
              <a:spLocks noChangeAspect="1" noEditPoints="1"/>
            </p:cNvSpPr>
            <p:nvPr userDrawn="1"/>
          </p:nvSpPr>
          <p:spPr bwMode="gray">
            <a:xfrm>
              <a:off x="3732" y="568"/>
              <a:ext cx="70" cy="98"/>
            </a:xfrm>
            <a:custGeom>
              <a:avLst/>
              <a:gdLst>
                <a:gd name="T0" fmla="*/ 0 w 35"/>
                <a:gd name="T1" fmla="*/ 0 h 49"/>
                <a:gd name="T2" fmla="*/ 20 w 35"/>
                <a:gd name="T3" fmla="*/ 0 h 49"/>
                <a:gd name="T4" fmla="*/ 33 w 35"/>
                <a:gd name="T5" fmla="*/ 13 h 49"/>
                <a:gd name="T6" fmla="*/ 24 w 35"/>
                <a:gd name="T7" fmla="*/ 25 h 49"/>
                <a:gd name="T8" fmla="*/ 24 w 35"/>
                <a:gd name="T9" fmla="*/ 25 h 49"/>
                <a:gd name="T10" fmla="*/ 32 w 35"/>
                <a:gd name="T11" fmla="*/ 37 h 49"/>
                <a:gd name="T12" fmla="*/ 35 w 35"/>
                <a:gd name="T13" fmla="*/ 48 h 49"/>
                <a:gd name="T14" fmla="*/ 35 w 35"/>
                <a:gd name="T15" fmla="*/ 49 h 49"/>
                <a:gd name="T16" fmla="*/ 22 w 35"/>
                <a:gd name="T17" fmla="*/ 49 h 49"/>
                <a:gd name="T18" fmla="*/ 21 w 35"/>
                <a:gd name="T19" fmla="*/ 39 h 49"/>
                <a:gd name="T20" fmla="*/ 16 w 35"/>
                <a:gd name="T21" fmla="*/ 29 h 49"/>
                <a:gd name="T22" fmla="*/ 12 w 35"/>
                <a:gd name="T23" fmla="*/ 29 h 49"/>
                <a:gd name="T24" fmla="*/ 12 w 35"/>
                <a:gd name="T25" fmla="*/ 49 h 49"/>
                <a:gd name="T26" fmla="*/ 0 w 35"/>
                <a:gd name="T27" fmla="*/ 49 h 49"/>
                <a:gd name="T28" fmla="*/ 0 w 35"/>
                <a:gd name="T29" fmla="*/ 0 h 49"/>
                <a:gd name="T30" fmla="*/ 12 w 35"/>
                <a:gd name="T31" fmla="*/ 21 h 49"/>
                <a:gd name="T32" fmla="*/ 15 w 35"/>
                <a:gd name="T33" fmla="*/ 21 h 49"/>
                <a:gd name="T34" fmla="*/ 21 w 35"/>
                <a:gd name="T35" fmla="*/ 14 h 49"/>
                <a:gd name="T36" fmla="*/ 15 w 35"/>
                <a:gd name="T37" fmla="*/ 8 h 49"/>
                <a:gd name="T38" fmla="*/ 12 w 35"/>
                <a:gd name="T39" fmla="*/ 8 h 49"/>
                <a:gd name="T40" fmla="*/ 12 w 35"/>
                <a:gd name="T41" fmla="*/ 2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9">
                  <a:moveTo>
                    <a:pt x="0" y="0"/>
                  </a:moveTo>
                  <a:cubicBezTo>
                    <a:pt x="20" y="0"/>
                    <a:pt x="20" y="0"/>
                    <a:pt x="20" y="0"/>
                  </a:cubicBezTo>
                  <a:cubicBezTo>
                    <a:pt x="29" y="0"/>
                    <a:pt x="33" y="6"/>
                    <a:pt x="33" y="13"/>
                  </a:cubicBezTo>
                  <a:cubicBezTo>
                    <a:pt x="33" y="20"/>
                    <a:pt x="30" y="23"/>
                    <a:pt x="24" y="25"/>
                  </a:cubicBezTo>
                  <a:cubicBezTo>
                    <a:pt x="24" y="25"/>
                    <a:pt x="24" y="25"/>
                    <a:pt x="24" y="25"/>
                  </a:cubicBezTo>
                  <a:cubicBezTo>
                    <a:pt x="32" y="26"/>
                    <a:pt x="32" y="30"/>
                    <a:pt x="32" y="37"/>
                  </a:cubicBezTo>
                  <a:cubicBezTo>
                    <a:pt x="33" y="47"/>
                    <a:pt x="33" y="48"/>
                    <a:pt x="35" y="48"/>
                  </a:cubicBezTo>
                  <a:cubicBezTo>
                    <a:pt x="35" y="49"/>
                    <a:pt x="35" y="49"/>
                    <a:pt x="35" y="49"/>
                  </a:cubicBezTo>
                  <a:cubicBezTo>
                    <a:pt x="22" y="49"/>
                    <a:pt x="22" y="49"/>
                    <a:pt x="22" y="49"/>
                  </a:cubicBezTo>
                  <a:cubicBezTo>
                    <a:pt x="21" y="47"/>
                    <a:pt x="21" y="45"/>
                    <a:pt x="21" y="39"/>
                  </a:cubicBezTo>
                  <a:cubicBezTo>
                    <a:pt x="21" y="31"/>
                    <a:pt x="20" y="29"/>
                    <a:pt x="16" y="29"/>
                  </a:cubicBezTo>
                  <a:cubicBezTo>
                    <a:pt x="12" y="29"/>
                    <a:pt x="12" y="29"/>
                    <a:pt x="12" y="29"/>
                  </a:cubicBezTo>
                  <a:cubicBezTo>
                    <a:pt x="12" y="49"/>
                    <a:pt x="12" y="49"/>
                    <a:pt x="12" y="49"/>
                  </a:cubicBezTo>
                  <a:cubicBezTo>
                    <a:pt x="0" y="49"/>
                    <a:pt x="0" y="49"/>
                    <a:pt x="0" y="49"/>
                  </a:cubicBezTo>
                  <a:lnTo>
                    <a:pt x="0" y="0"/>
                  </a:lnTo>
                  <a:close/>
                  <a:moveTo>
                    <a:pt x="12" y="21"/>
                  </a:moveTo>
                  <a:cubicBezTo>
                    <a:pt x="15" y="21"/>
                    <a:pt x="15" y="21"/>
                    <a:pt x="15" y="21"/>
                  </a:cubicBezTo>
                  <a:cubicBezTo>
                    <a:pt x="20" y="21"/>
                    <a:pt x="21" y="17"/>
                    <a:pt x="21" y="14"/>
                  </a:cubicBezTo>
                  <a:cubicBezTo>
                    <a:pt x="21" y="11"/>
                    <a:pt x="20" y="8"/>
                    <a:pt x="15" y="8"/>
                  </a:cubicBezTo>
                  <a:cubicBezTo>
                    <a:pt x="12" y="8"/>
                    <a:pt x="12" y="8"/>
                    <a:pt x="12" y="8"/>
                  </a:cubicBezTo>
                  <a:lnTo>
                    <a:pt x="1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35"/>
            <p:cNvSpPr>
              <a:spLocks noChangeAspect="1" noEditPoints="1"/>
            </p:cNvSpPr>
            <p:nvPr userDrawn="1"/>
          </p:nvSpPr>
          <p:spPr bwMode="gray">
            <a:xfrm>
              <a:off x="3808" y="590"/>
              <a:ext cx="60" cy="78"/>
            </a:xfrm>
            <a:custGeom>
              <a:avLst/>
              <a:gdLst>
                <a:gd name="T0" fmla="*/ 11 w 30"/>
                <a:gd name="T1" fmla="*/ 21 h 39"/>
                <a:gd name="T2" fmla="*/ 11 w 30"/>
                <a:gd name="T3" fmla="*/ 24 h 39"/>
                <a:gd name="T4" fmla="*/ 15 w 30"/>
                <a:gd name="T5" fmla="*/ 32 h 39"/>
                <a:gd name="T6" fmla="*/ 19 w 30"/>
                <a:gd name="T7" fmla="*/ 25 h 39"/>
                <a:gd name="T8" fmla="*/ 30 w 30"/>
                <a:gd name="T9" fmla="*/ 25 h 39"/>
                <a:gd name="T10" fmla="*/ 15 w 30"/>
                <a:gd name="T11" fmla="*/ 39 h 39"/>
                <a:gd name="T12" fmla="*/ 0 w 30"/>
                <a:gd name="T13" fmla="*/ 18 h 39"/>
                <a:gd name="T14" fmla="*/ 15 w 30"/>
                <a:gd name="T15" fmla="*/ 0 h 39"/>
                <a:gd name="T16" fmla="*/ 30 w 30"/>
                <a:gd name="T17" fmla="*/ 21 h 39"/>
                <a:gd name="T18" fmla="*/ 11 w 30"/>
                <a:gd name="T19" fmla="*/ 21 h 39"/>
                <a:gd name="T20" fmla="*/ 19 w 30"/>
                <a:gd name="T21" fmla="*/ 15 h 39"/>
                <a:gd name="T22" fmla="*/ 15 w 30"/>
                <a:gd name="T23" fmla="*/ 7 h 39"/>
                <a:gd name="T24" fmla="*/ 11 w 30"/>
                <a:gd name="T25" fmla="*/ 15 h 39"/>
                <a:gd name="T26" fmla="*/ 19 w 30"/>
                <a:gd name="T27"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9">
                  <a:moveTo>
                    <a:pt x="11" y="21"/>
                  </a:moveTo>
                  <a:cubicBezTo>
                    <a:pt x="11" y="24"/>
                    <a:pt x="11" y="24"/>
                    <a:pt x="11" y="24"/>
                  </a:cubicBezTo>
                  <a:cubicBezTo>
                    <a:pt x="11" y="29"/>
                    <a:pt x="12" y="32"/>
                    <a:pt x="15" y="32"/>
                  </a:cubicBezTo>
                  <a:cubicBezTo>
                    <a:pt x="18" y="32"/>
                    <a:pt x="19" y="30"/>
                    <a:pt x="19" y="25"/>
                  </a:cubicBezTo>
                  <a:cubicBezTo>
                    <a:pt x="30" y="25"/>
                    <a:pt x="30" y="25"/>
                    <a:pt x="30" y="25"/>
                  </a:cubicBezTo>
                  <a:cubicBezTo>
                    <a:pt x="29" y="35"/>
                    <a:pt x="24" y="39"/>
                    <a:pt x="15" y="39"/>
                  </a:cubicBezTo>
                  <a:cubicBezTo>
                    <a:pt x="1" y="39"/>
                    <a:pt x="0" y="29"/>
                    <a:pt x="0" y="18"/>
                  </a:cubicBezTo>
                  <a:cubicBezTo>
                    <a:pt x="0" y="8"/>
                    <a:pt x="3" y="0"/>
                    <a:pt x="15" y="0"/>
                  </a:cubicBezTo>
                  <a:cubicBezTo>
                    <a:pt x="29" y="0"/>
                    <a:pt x="30" y="9"/>
                    <a:pt x="30" y="21"/>
                  </a:cubicBezTo>
                  <a:lnTo>
                    <a:pt x="11" y="21"/>
                  </a:lnTo>
                  <a:close/>
                  <a:moveTo>
                    <a:pt x="19" y="15"/>
                  </a:moveTo>
                  <a:cubicBezTo>
                    <a:pt x="19" y="10"/>
                    <a:pt x="18" y="7"/>
                    <a:pt x="15" y="7"/>
                  </a:cubicBezTo>
                  <a:cubicBezTo>
                    <a:pt x="12" y="7"/>
                    <a:pt x="11" y="10"/>
                    <a:pt x="11" y="15"/>
                  </a:cubicBezTo>
                  <a:lnTo>
                    <a:pt x="1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36"/>
            <p:cNvSpPr>
              <a:spLocks noChangeAspect="1"/>
            </p:cNvSpPr>
            <p:nvPr userDrawn="1"/>
          </p:nvSpPr>
          <p:spPr bwMode="gray">
            <a:xfrm>
              <a:off x="3874" y="590"/>
              <a:ext cx="56" cy="78"/>
            </a:xfrm>
            <a:custGeom>
              <a:avLst/>
              <a:gdLst>
                <a:gd name="T0" fmla="*/ 10 w 28"/>
                <a:gd name="T1" fmla="*/ 26 h 39"/>
                <a:gd name="T2" fmla="*/ 11 w 28"/>
                <a:gd name="T3" fmla="*/ 30 h 39"/>
                <a:gd name="T4" fmla="*/ 14 w 28"/>
                <a:gd name="T5" fmla="*/ 32 h 39"/>
                <a:gd name="T6" fmla="*/ 18 w 28"/>
                <a:gd name="T7" fmla="*/ 28 h 39"/>
                <a:gd name="T8" fmla="*/ 14 w 28"/>
                <a:gd name="T9" fmla="*/ 24 h 39"/>
                <a:gd name="T10" fmla="*/ 0 w 28"/>
                <a:gd name="T11" fmla="*/ 11 h 39"/>
                <a:gd name="T12" fmla="*/ 14 w 28"/>
                <a:gd name="T13" fmla="*/ 0 h 39"/>
                <a:gd name="T14" fmla="*/ 28 w 28"/>
                <a:gd name="T15" fmla="*/ 10 h 39"/>
                <a:gd name="T16" fmla="*/ 28 w 28"/>
                <a:gd name="T17" fmla="*/ 12 h 39"/>
                <a:gd name="T18" fmla="*/ 18 w 28"/>
                <a:gd name="T19" fmla="*/ 12 h 39"/>
                <a:gd name="T20" fmla="*/ 18 w 28"/>
                <a:gd name="T21" fmla="*/ 11 h 39"/>
                <a:gd name="T22" fmla="*/ 14 w 28"/>
                <a:gd name="T23" fmla="*/ 7 h 39"/>
                <a:gd name="T24" fmla="*/ 11 w 28"/>
                <a:gd name="T25" fmla="*/ 10 h 39"/>
                <a:gd name="T26" fmla="*/ 28 w 28"/>
                <a:gd name="T27" fmla="*/ 27 h 39"/>
                <a:gd name="T28" fmla="*/ 14 w 28"/>
                <a:gd name="T29" fmla="*/ 39 h 39"/>
                <a:gd name="T30" fmla="*/ 0 w 28"/>
                <a:gd name="T31" fmla="*/ 28 h 39"/>
                <a:gd name="T32" fmla="*/ 0 w 28"/>
                <a:gd name="T33" fmla="*/ 26 h 39"/>
                <a:gd name="T34" fmla="*/ 10 w 28"/>
                <a:gd name="T35"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39">
                  <a:moveTo>
                    <a:pt x="10" y="26"/>
                  </a:moveTo>
                  <a:cubicBezTo>
                    <a:pt x="10" y="28"/>
                    <a:pt x="10" y="29"/>
                    <a:pt x="11" y="30"/>
                  </a:cubicBezTo>
                  <a:cubicBezTo>
                    <a:pt x="11" y="31"/>
                    <a:pt x="12" y="32"/>
                    <a:pt x="14" y="32"/>
                  </a:cubicBezTo>
                  <a:cubicBezTo>
                    <a:pt x="17" y="32"/>
                    <a:pt x="18" y="31"/>
                    <a:pt x="18" y="28"/>
                  </a:cubicBezTo>
                  <a:cubicBezTo>
                    <a:pt x="18" y="27"/>
                    <a:pt x="17" y="25"/>
                    <a:pt x="14" y="24"/>
                  </a:cubicBezTo>
                  <a:cubicBezTo>
                    <a:pt x="5" y="21"/>
                    <a:pt x="0" y="19"/>
                    <a:pt x="0" y="11"/>
                  </a:cubicBezTo>
                  <a:cubicBezTo>
                    <a:pt x="0" y="4"/>
                    <a:pt x="5" y="0"/>
                    <a:pt x="14" y="0"/>
                  </a:cubicBezTo>
                  <a:cubicBezTo>
                    <a:pt x="25" y="0"/>
                    <a:pt x="28" y="5"/>
                    <a:pt x="28" y="10"/>
                  </a:cubicBezTo>
                  <a:cubicBezTo>
                    <a:pt x="28" y="12"/>
                    <a:pt x="28" y="12"/>
                    <a:pt x="28" y="12"/>
                  </a:cubicBezTo>
                  <a:cubicBezTo>
                    <a:pt x="18" y="12"/>
                    <a:pt x="18" y="12"/>
                    <a:pt x="18" y="12"/>
                  </a:cubicBezTo>
                  <a:cubicBezTo>
                    <a:pt x="18" y="11"/>
                    <a:pt x="18" y="11"/>
                    <a:pt x="18" y="11"/>
                  </a:cubicBezTo>
                  <a:cubicBezTo>
                    <a:pt x="18" y="8"/>
                    <a:pt x="17" y="7"/>
                    <a:pt x="14" y="7"/>
                  </a:cubicBezTo>
                  <a:cubicBezTo>
                    <a:pt x="11" y="7"/>
                    <a:pt x="11" y="8"/>
                    <a:pt x="11" y="10"/>
                  </a:cubicBezTo>
                  <a:cubicBezTo>
                    <a:pt x="11" y="17"/>
                    <a:pt x="28" y="12"/>
                    <a:pt x="28" y="27"/>
                  </a:cubicBezTo>
                  <a:cubicBezTo>
                    <a:pt x="28" y="34"/>
                    <a:pt x="23" y="39"/>
                    <a:pt x="14" y="39"/>
                  </a:cubicBezTo>
                  <a:cubicBezTo>
                    <a:pt x="4" y="39"/>
                    <a:pt x="0" y="35"/>
                    <a:pt x="0" y="28"/>
                  </a:cubicBezTo>
                  <a:cubicBezTo>
                    <a:pt x="0" y="26"/>
                    <a:pt x="0" y="26"/>
                    <a:pt x="0" y="26"/>
                  </a:cubicBezTo>
                  <a:lnTo>
                    <a:pt x="1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37"/>
            <p:cNvSpPr>
              <a:spLocks noChangeAspect="1" noEditPoints="1"/>
            </p:cNvSpPr>
            <p:nvPr userDrawn="1"/>
          </p:nvSpPr>
          <p:spPr bwMode="gray">
            <a:xfrm>
              <a:off x="3938" y="590"/>
              <a:ext cx="60" cy="78"/>
            </a:xfrm>
            <a:custGeom>
              <a:avLst/>
              <a:gdLst>
                <a:gd name="T0" fmla="*/ 11 w 30"/>
                <a:gd name="T1" fmla="*/ 21 h 39"/>
                <a:gd name="T2" fmla="*/ 11 w 30"/>
                <a:gd name="T3" fmla="*/ 24 h 39"/>
                <a:gd name="T4" fmla="*/ 15 w 30"/>
                <a:gd name="T5" fmla="*/ 32 h 39"/>
                <a:gd name="T6" fmla="*/ 19 w 30"/>
                <a:gd name="T7" fmla="*/ 25 h 39"/>
                <a:gd name="T8" fmla="*/ 30 w 30"/>
                <a:gd name="T9" fmla="*/ 25 h 39"/>
                <a:gd name="T10" fmla="*/ 15 w 30"/>
                <a:gd name="T11" fmla="*/ 39 h 39"/>
                <a:gd name="T12" fmla="*/ 0 w 30"/>
                <a:gd name="T13" fmla="*/ 18 h 39"/>
                <a:gd name="T14" fmla="*/ 15 w 30"/>
                <a:gd name="T15" fmla="*/ 0 h 39"/>
                <a:gd name="T16" fmla="*/ 30 w 30"/>
                <a:gd name="T17" fmla="*/ 21 h 39"/>
                <a:gd name="T18" fmla="*/ 11 w 30"/>
                <a:gd name="T19" fmla="*/ 21 h 39"/>
                <a:gd name="T20" fmla="*/ 19 w 30"/>
                <a:gd name="T21" fmla="*/ 15 h 39"/>
                <a:gd name="T22" fmla="*/ 15 w 30"/>
                <a:gd name="T23" fmla="*/ 7 h 39"/>
                <a:gd name="T24" fmla="*/ 11 w 30"/>
                <a:gd name="T25" fmla="*/ 15 h 39"/>
                <a:gd name="T26" fmla="*/ 19 w 30"/>
                <a:gd name="T27"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9">
                  <a:moveTo>
                    <a:pt x="11" y="21"/>
                  </a:moveTo>
                  <a:cubicBezTo>
                    <a:pt x="11" y="24"/>
                    <a:pt x="11" y="24"/>
                    <a:pt x="11" y="24"/>
                  </a:cubicBezTo>
                  <a:cubicBezTo>
                    <a:pt x="11" y="29"/>
                    <a:pt x="12" y="32"/>
                    <a:pt x="15" y="32"/>
                  </a:cubicBezTo>
                  <a:cubicBezTo>
                    <a:pt x="18" y="32"/>
                    <a:pt x="19" y="30"/>
                    <a:pt x="19" y="25"/>
                  </a:cubicBezTo>
                  <a:cubicBezTo>
                    <a:pt x="30" y="25"/>
                    <a:pt x="30" y="25"/>
                    <a:pt x="30" y="25"/>
                  </a:cubicBezTo>
                  <a:cubicBezTo>
                    <a:pt x="29" y="35"/>
                    <a:pt x="24" y="39"/>
                    <a:pt x="15" y="39"/>
                  </a:cubicBezTo>
                  <a:cubicBezTo>
                    <a:pt x="1" y="39"/>
                    <a:pt x="0" y="29"/>
                    <a:pt x="0" y="18"/>
                  </a:cubicBezTo>
                  <a:cubicBezTo>
                    <a:pt x="0" y="8"/>
                    <a:pt x="3" y="0"/>
                    <a:pt x="15" y="0"/>
                  </a:cubicBezTo>
                  <a:cubicBezTo>
                    <a:pt x="29" y="0"/>
                    <a:pt x="30" y="9"/>
                    <a:pt x="30" y="21"/>
                  </a:cubicBezTo>
                  <a:lnTo>
                    <a:pt x="11" y="21"/>
                  </a:lnTo>
                  <a:close/>
                  <a:moveTo>
                    <a:pt x="19" y="15"/>
                  </a:moveTo>
                  <a:cubicBezTo>
                    <a:pt x="19" y="10"/>
                    <a:pt x="18" y="7"/>
                    <a:pt x="15" y="7"/>
                  </a:cubicBezTo>
                  <a:cubicBezTo>
                    <a:pt x="12" y="7"/>
                    <a:pt x="11" y="10"/>
                    <a:pt x="11" y="15"/>
                  </a:cubicBezTo>
                  <a:lnTo>
                    <a:pt x="1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38"/>
            <p:cNvSpPr>
              <a:spLocks noChangeAspect="1" noEditPoints="1"/>
            </p:cNvSpPr>
            <p:nvPr userDrawn="1"/>
          </p:nvSpPr>
          <p:spPr bwMode="gray">
            <a:xfrm>
              <a:off x="4004" y="590"/>
              <a:ext cx="60" cy="78"/>
            </a:xfrm>
            <a:custGeom>
              <a:avLst/>
              <a:gdLst>
                <a:gd name="T0" fmla="*/ 1 w 30"/>
                <a:gd name="T1" fmla="*/ 12 h 39"/>
                <a:gd name="T2" fmla="*/ 5 w 30"/>
                <a:gd name="T3" fmla="*/ 2 h 39"/>
                <a:gd name="T4" fmla="*/ 16 w 30"/>
                <a:gd name="T5" fmla="*/ 0 h 39"/>
                <a:gd name="T6" fmla="*/ 29 w 30"/>
                <a:gd name="T7" fmla="*/ 11 h 39"/>
                <a:gd name="T8" fmla="*/ 29 w 30"/>
                <a:gd name="T9" fmla="*/ 30 h 39"/>
                <a:gd name="T10" fmla="*/ 30 w 30"/>
                <a:gd name="T11" fmla="*/ 38 h 39"/>
                <a:gd name="T12" fmla="*/ 20 w 30"/>
                <a:gd name="T13" fmla="*/ 38 h 39"/>
                <a:gd name="T14" fmla="*/ 19 w 30"/>
                <a:gd name="T15" fmla="*/ 34 h 39"/>
                <a:gd name="T16" fmla="*/ 19 w 30"/>
                <a:gd name="T17" fmla="*/ 34 h 39"/>
                <a:gd name="T18" fmla="*/ 10 w 30"/>
                <a:gd name="T19" fmla="*/ 39 h 39"/>
                <a:gd name="T20" fmla="*/ 0 w 30"/>
                <a:gd name="T21" fmla="*/ 28 h 39"/>
                <a:gd name="T22" fmla="*/ 5 w 30"/>
                <a:gd name="T23" fmla="*/ 18 h 39"/>
                <a:gd name="T24" fmla="*/ 15 w 30"/>
                <a:gd name="T25" fmla="*/ 15 h 39"/>
                <a:gd name="T26" fmla="*/ 19 w 30"/>
                <a:gd name="T27" fmla="*/ 11 h 39"/>
                <a:gd name="T28" fmla="*/ 15 w 30"/>
                <a:gd name="T29" fmla="*/ 7 h 39"/>
                <a:gd name="T30" fmla="*/ 11 w 30"/>
                <a:gd name="T31" fmla="*/ 12 h 39"/>
                <a:gd name="T32" fmla="*/ 1 w 30"/>
                <a:gd name="T33" fmla="*/ 12 h 39"/>
                <a:gd name="T34" fmla="*/ 14 w 30"/>
                <a:gd name="T35" fmla="*/ 31 h 39"/>
                <a:gd name="T36" fmla="*/ 19 w 30"/>
                <a:gd name="T37" fmla="*/ 26 h 39"/>
                <a:gd name="T38" fmla="*/ 19 w 30"/>
                <a:gd name="T39" fmla="*/ 20 h 39"/>
                <a:gd name="T40" fmla="*/ 13 w 30"/>
                <a:gd name="T41" fmla="*/ 22 h 39"/>
                <a:gd name="T42" fmla="*/ 11 w 30"/>
                <a:gd name="T43" fmla="*/ 27 h 39"/>
                <a:gd name="T44" fmla="*/ 14 w 30"/>
                <a:gd name="T45"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9">
                  <a:moveTo>
                    <a:pt x="1" y="12"/>
                  </a:moveTo>
                  <a:cubicBezTo>
                    <a:pt x="1" y="7"/>
                    <a:pt x="3" y="4"/>
                    <a:pt x="5" y="2"/>
                  </a:cubicBezTo>
                  <a:cubicBezTo>
                    <a:pt x="8" y="0"/>
                    <a:pt x="11" y="0"/>
                    <a:pt x="16" y="0"/>
                  </a:cubicBezTo>
                  <a:cubicBezTo>
                    <a:pt x="25" y="0"/>
                    <a:pt x="29" y="3"/>
                    <a:pt x="29" y="11"/>
                  </a:cubicBezTo>
                  <a:cubicBezTo>
                    <a:pt x="29" y="30"/>
                    <a:pt x="29" y="30"/>
                    <a:pt x="29" y="30"/>
                  </a:cubicBezTo>
                  <a:cubicBezTo>
                    <a:pt x="29" y="33"/>
                    <a:pt x="29" y="36"/>
                    <a:pt x="30" y="38"/>
                  </a:cubicBezTo>
                  <a:cubicBezTo>
                    <a:pt x="20" y="38"/>
                    <a:pt x="20" y="38"/>
                    <a:pt x="20" y="38"/>
                  </a:cubicBezTo>
                  <a:cubicBezTo>
                    <a:pt x="19" y="37"/>
                    <a:pt x="19" y="35"/>
                    <a:pt x="19" y="34"/>
                  </a:cubicBezTo>
                  <a:cubicBezTo>
                    <a:pt x="19" y="34"/>
                    <a:pt x="19" y="34"/>
                    <a:pt x="19" y="34"/>
                  </a:cubicBezTo>
                  <a:cubicBezTo>
                    <a:pt x="17" y="37"/>
                    <a:pt x="14" y="39"/>
                    <a:pt x="10" y="39"/>
                  </a:cubicBezTo>
                  <a:cubicBezTo>
                    <a:pt x="4" y="39"/>
                    <a:pt x="0" y="36"/>
                    <a:pt x="0" y="28"/>
                  </a:cubicBezTo>
                  <a:cubicBezTo>
                    <a:pt x="0" y="23"/>
                    <a:pt x="2" y="20"/>
                    <a:pt x="5" y="18"/>
                  </a:cubicBezTo>
                  <a:cubicBezTo>
                    <a:pt x="7" y="17"/>
                    <a:pt x="12" y="16"/>
                    <a:pt x="15" y="15"/>
                  </a:cubicBezTo>
                  <a:cubicBezTo>
                    <a:pt x="18" y="14"/>
                    <a:pt x="19" y="14"/>
                    <a:pt x="19" y="11"/>
                  </a:cubicBezTo>
                  <a:cubicBezTo>
                    <a:pt x="19" y="9"/>
                    <a:pt x="18" y="7"/>
                    <a:pt x="15" y="7"/>
                  </a:cubicBezTo>
                  <a:cubicBezTo>
                    <a:pt x="12" y="7"/>
                    <a:pt x="11" y="9"/>
                    <a:pt x="11" y="12"/>
                  </a:cubicBezTo>
                  <a:lnTo>
                    <a:pt x="1" y="12"/>
                  </a:lnTo>
                  <a:close/>
                  <a:moveTo>
                    <a:pt x="14" y="31"/>
                  </a:moveTo>
                  <a:cubicBezTo>
                    <a:pt x="16" y="31"/>
                    <a:pt x="19" y="30"/>
                    <a:pt x="19" y="26"/>
                  </a:cubicBezTo>
                  <a:cubicBezTo>
                    <a:pt x="19" y="23"/>
                    <a:pt x="19" y="21"/>
                    <a:pt x="19" y="20"/>
                  </a:cubicBezTo>
                  <a:cubicBezTo>
                    <a:pt x="15" y="22"/>
                    <a:pt x="14" y="22"/>
                    <a:pt x="13" y="22"/>
                  </a:cubicBezTo>
                  <a:cubicBezTo>
                    <a:pt x="11" y="23"/>
                    <a:pt x="11" y="25"/>
                    <a:pt x="11" y="27"/>
                  </a:cubicBezTo>
                  <a:cubicBezTo>
                    <a:pt x="11" y="30"/>
                    <a:pt x="12" y="31"/>
                    <a:pt x="14" y="3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39"/>
            <p:cNvSpPr>
              <a:spLocks noChangeAspect="1"/>
            </p:cNvSpPr>
            <p:nvPr userDrawn="1"/>
          </p:nvSpPr>
          <p:spPr bwMode="gray">
            <a:xfrm>
              <a:off x="4076" y="590"/>
              <a:ext cx="42" cy="76"/>
            </a:xfrm>
            <a:custGeom>
              <a:avLst/>
              <a:gdLst>
                <a:gd name="T0" fmla="*/ 0 w 21"/>
                <a:gd name="T1" fmla="*/ 1 h 38"/>
                <a:gd name="T2" fmla="*/ 11 w 21"/>
                <a:gd name="T3" fmla="*/ 1 h 38"/>
                <a:gd name="T4" fmla="*/ 11 w 21"/>
                <a:gd name="T5" fmla="*/ 6 h 38"/>
                <a:gd name="T6" fmla="*/ 11 w 21"/>
                <a:gd name="T7" fmla="*/ 6 h 38"/>
                <a:gd name="T8" fmla="*/ 20 w 21"/>
                <a:gd name="T9" fmla="*/ 0 h 38"/>
                <a:gd name="T10" fmla="*/ 21 w 21"/>
                <a:gd name="T11" fmla="*/ 0 h 38"/>
                <a:gd name="T12" fmla="*/ 21 w 21"/>
                <a:gd name="T13" fmla="*/ 10 h 38"/>
                <a:gd name="T14" fmla="*/ 18 w 21"/>
                <a:gd name="T15" fmla="*/ 10 h 38"/>
                <a:gd name="T16" fmla="*/ 11 w 21"/>
                <a:gd name="T17" fmla="*/ 17 h 38"/>
                <a:gd name="T18" fmla="*/ 11 w 21"/>
                <a:gd name="T19" fmla="*/ 38 h 38"/>
                <a:gd name="T20" fmla="*/ 0 w 21"/>
                <a:gd name="T21" fmla="*/ 38 h 38"/>
                <a:gd name="T22" fmla="*/ 0 w 21"/>
                <a:gd name="T2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8">
                  <a:moveTo>
                    <a:pt x="0" y="1"/>
                  </a:moveTo>
                  <a:cubicBezTo>
                    <a:pt x="11" y="1"/>
                    <a:pt x="11" y="1"/>
                    <a:pt x="11" y="1"/>
                  </a:cubicBezTo>
                  <a:cubicBezTo>
                    <a:pt x="11" y="6"/>
                    <a:pt x="11" y="6"/>
                    <a:pt x="11" y="6"/>
                  </a:cubicBezTo>
                  <a:cubicBezTo>
                    <a:pt x="11" y="6"/>
                    <a:pt x="11" y="6"/>
                    <a:pt x="11" y="6"/>
                  </a:cubicBezTo>
                  <a:cubicBezTo>
                    <a:pt x="12" y="3"/>
                    <a:pt x="15" y="0"/>
                    <a:pt x="20" y="0"/>
                  </a:cubicBezTo>
                  <a:cubicBezTo>
                    <a:pt x="20" y="0"/>
                    <a:pt x="21" y="0"/>
                    <a:pt x="21" y="0"/>
                  </a:cubicBezTo>
                  <a:cubicBezTo>
                    <a:pt x="21" y="10"/>
                    <a:pt x="21" y="10"/>
                    <a:pt x="21" y="10"/>
                  </a:cubicBezTo>
                  <a:cubicBezTo>
                    <a:pt x="20" y="10"/>
                    <a:pt x="19" y="10"/>
                    <a:pt x="18" y="10"/>
                  </a:cubicBezTo>
                  <a:cubicBezTo>
                    <a:pt x="14" y="10"/>
                    <a:pt x="11" y="12"/>
                    <a:pt x="11" y="17"/>
                  </a:cubicBezTo>
                  <a:cubicBezTo>
                    <a:pt x="11" y="38"/>
                    <a:pt x="11" y="38"/>
                    <a:pt x="11" y="38"/>
                  </a:cubicBezTo>
                  <a:cubicBezTo>
                    <a:pt x="0" y="38"/>
                    <a:pt x="0" y="38"/>
                    <a:pt x="0" y="38"/>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40"/>
            <p:cNvSpPr>
              <a:spLocks noChangeAspect="1"/>
            </p:cNvSpPr>
            <p:nvPr userDrawn="1"/>
          </p:nvSpPr>
          <p:spPr bwMode="gray">
            <a:xfrm>
              <a:off x="4122" y="590"/>
              <a:ext cx="60" cy="78"/>
            </a:xfrm>
            <a:custGeom>
              <a:avLst/>
              <a:gdLst>
                <a:gd name="T0" fmla="*/ 20 w 30"/>
                <a:gd name="T1" fmla="*/ 15 h 39"/>
                <a:gd name="T2" fmla="*/ 16 w 30"/>
                <a:gd name="T3" fmla="*/ 7 h 39"/>
                <a:gd name="T4" fmla="*/ 11 w 30"/>
                <a:gd name="T5" fmla="*/ 19 h 39"/>
                <a:gd name="T6" fmla="*/ 16 w 30"/>
                <a:gd name="T7" fmla="*/ 32 h 39"/>
                <a:gd name="T8" fmla="*/ 20 w 30"/>
                <a:gd name="T9" fmla="*/ 23 h 39"/>
                <a:gd name="T10" fmla="*/ 30 w 30"/>
                <a:gd name="T11" fmla="*/ 23 h 39"/>
                <a:gd name="T12" fmla="*/ 15 w 30"/>
                <a:gd name="T13" fmla="*/ 39 h 39"/>
                <a:gd name="T14" fmla="*/ 0 w 30"/>
                <a:gd name="T15" fmla="*/ 18 h 39"/>
                <a:gd name="T16" fmla="*/ 15 w 30"/>
                <a:gd name="T17" fmla="*/ 0 h 39"/>
                <a:gd name="T18" fmla="*/ 30 w 30"/>
                <a:gd name="T19" fmla="*/ 15 h 39"/>
                <a:gd name="T20" fmla="*/ 20 w 30"/>
                <a:gd name="T21"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9">
                  <a:moveTo>
                    <a:pt x="20" y="15"/>
                  </a:moveTo>
                  <a:cubicBezTo>
                    <a:pt x="20" y="9"/>
                    <a:pt x="19" y="7"/>
                    <a:pt x="16" y="7"/>
                  </a:cubicBezTo>
                  <a:cubicBezTo>
                    <a:pt x="12" y="7"/>
                    <a:pt x="11" y="12"/>
                    <a:pt x="11" y="19"/>
                  </a:cubicBezTo>
                  <a:cubicBezTo>
                    <a:pt x="11" y="28"/>
                    <a:pt x="12" y="32"/>
                    <a:pt x="16" y="32"/>
                  </a:cubicBezTo>
                  <a:cubicBezTo>
                    <a:pt x="19" y="32"/>
                    <a:pt x="20" y="29"/>
                    <a:pt x="20" y="23"/>
                  </a:cubicBezTo>
                  <a:cubicBezTo>
                    <a:pt x="30" y="23"/>
                    <a:pt x="30" y="23"/>
                    <a:pt x="30" y="23"/>
                  </a:cubicBezTo>
                  <a:cubicBezTo>
                    <a:pt x="30" y="34"/>
                    <a:pt x="25" y="39"/>
                    <a:pt x="15" y="39"/>
                  </a:cubicBezTo>
                  <a:cubicBezTo>
                    <a:pt x="1" y="39"/>
                    <a:pt x="0" y="29"/>
                    <a:pt x="0" y="18"/>
                  </a:cubicBezTo>
                  <a:cubicBezTo>
                    <a:pt x="0" y="8"/>
                    <a:pt x="3" y="0"/>
                    <a:pt x="15" y="0"/>
                  </a:cubicBezTo>
                  <a:cubicBezTo>
                    <a:pt x="27" y="0"/>
                    <a:pt x="30" y="6"/>
                    <a:pt x="30" y="15"/>
                  </a:cubicBezTo>
                  <a:lnTo>
                    <a:pt x="2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41"/>
            <p:cNvSpPr>
              <a:spLocks noChangeAspect="1"/>
            </p:cNvSpPr>
            <p:nvPr userDrawn="1"/>
          </p:nvSpPr>
          <p:spPr bwMode="gray">
            <a:xfrm>
              <a:off x="4192" y="568"/>
              <a:ext cx="58" cy="98"/>
            </a:xfrm>
            <a:custGeom>
              <a:avLst/>
              <a:gdLst>
                <a:gd name="T0" fmla="*/ 0 w 29"/>
                <a:gd name="T1" fmla="*/ 0 h 49"/>
                <a:gd name="T2" fmla="*/ 11 w 29"/>
                <a:gd name="T3" fmla="*/ 0 h 49"/>
                <a:gd name="T4" fmla="*/ 11 w 29"/>
                <a:gd name="T5" fmla="*/ 16 h 49"/>
                <a:gd name="T6" fmla="*/ 11 w 29"/>
                <a:gd name="T7" fmla="*/ 16 h 49"/>
                <a:gd name="T8" fmla="*/ 19 w 29"/>
                <a:gd name="T9" fmla="*/ 11 h 49"/>
                <a:gd name="T10" fmla="*/ 29 w 29"/>
                <a:gd name="T11" fmla="*/ 21 h 49"/>
                <a:gd name="T12" fmla="*/ 29 w 29"/>
                <a:gd name="T13" fmla="*/ 49 h 49"/>
                <a:gd name="T14" fmla="*/ 18 w 29"/>
                <a:gd name="T15" fmla="*/ 49 h 49"/>
                <a:gd name="T16" fmla="*/ 18 w 29"/>
                <a:gd name="T17" fmla="*/ 24 h 49"/>
                <a:gd name="T18" fmla="*/ 15 w 29"/>
                <a:gd name="T19" fmla="*/ 19 h 49"/>
                <a:gd name="T20" fmla="*/ 11 w 29"/>
                <a:gd name="T21" fmla="*/ 25 h 49"/>
                <a:gd name="T22" fmla="*/ 11 w 29"/>
                <a:gd name="T23" fmla="*/ 49 h 49"/>
                <a:gd name="T24" fmla="*/ 0 w 29"/>
                <a:gd name="T25" fmla="*/ 49 h 49"/>
                <a:gd name="T26" fmla="*/ 0 w 29"/>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49">
                  <a:moveTo>
                    <a:pt x="0" y="0"/>
                  </a:moveTo>
                  <a:cubicBezTo>
                    <a:pt x="11" y="0"/>
                    <a:pt x="11" y="0"/>
                    <a:pt x="11" y="0"/>
                  </a:cubicBezTo>
                  <a:cubicBezTo>
                    <a:pt x="11" y="16"/>
                    <a:pt x="11" y="16"/>
                    <a:pt x="11" y="16"/>
                  </a:cubicBezTo>
                  <a:cubicBezTo>
                    <a:pt x="11" y="16"/>
                    <a:pt x="11" y="16"/>
                    <a:pt x="11" y="16"/>
                  </a:cubicBezTo>
                  <a:cubicBezTo>
                    <a:pt x="13" y="12"/>
                    <a:pt x="16" y="11"/>
                    <a:pt x="19" y="11"/>
                  </a:cubicBezTo>
                  <a:cubicBezTo>
                    <a:pt x="26" y="11"/>
                    <a:pt x="29" y="14"/>
                    <a:pt x="29" y="21"/>
                  </a:cubicBezTo>
                  <a:cubicBezTo>
                    <a:pt x="29" y="49"/>
                    <a:pt x="29" y="49"/>
                    <a:pt x="29" y="49"/>
                  </a:cubicBezTo>
                  <a:cubicBezTo>
                    <a:pt x="18" y="49"/>
                    <a:pt x="18" y="49"/>
                    <a:pt x="18" y="49"/>
                  </a:cubicBezTo>
                  <a:cubicBezTo>
                    <a:pt x="18" y="24"/>
                    <a:pt x="18" y="24"/>
                    <a:pt x="18" y="24"/>
                  </a:cubicBezTo>
                  <a:cubicBezTo>
                    <a:pt x="18" y="21"/>
                    <a:pt x="17" y="19"/>
                    <a:pt x="15" y="19"/>
                  </a:cubicBezTo>
                  <a:cubicBezTo>
                    <a:pt x="13" y="19"/>
                    <a:pt x="11" y="21"/>
                    <a:pt x="11" y="25"/>
                  </a:cubicBezTo>
                  <a:cubicBezTo>
                    <a:pt x="11" y="49"/>
                    <a:pt x="11" y="49"/>
                    <a:pt x="11" y="49"/>
                  </a:cubicBezTo>
                  <a:cubicBezTo>
                    <a:pt x="0" y="49"/>
                    <a:pt x="0" y="49"/>
                    <a:pt x="0" y="49"/>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Freeform 42"/>
            <p:cNvSpPr>
              <a:spLocks noChangeAspect="1"/>
            </p:cNvSpPr>
            <p:nvPr userDrawn="1"/>
          </p:nvSpPr>
          <p:spPr bwMode="gray">
            <a:xfrm>
              <a:off x="4292" y="570"/>
              <a:ext cx="38" cy="96"/>
            </a:xfrm>
            <a:custGeom>
              <a:avLst/>
              <a:gdLst>
                <a:gd name="T0" fmla="*/ 0 w 19"/>
                <a:gd name="T1" fmla="*/ 11 h 48"/>
                <a:gd name="T2" fmla="*/ 5 w 19"/>
                <a:gd name="T3" fmla="*/ 11 h 48"/>
                <a:gd name="T4" fmla="*/ 5 w 19"/>
                <a:gd name="T5" fmla="*/ 0 h 48"/>
                <a:gd name="T6" fmla="*/ 13 w 19"/>
                <a:gd name="T7" fmla="*/ 0 h 48"/>
                <a:gd name="T8" fmla="*/ 13 w 19"/>
                <a:gd name="T9" fmla="*/ 11 h 48"/>
                <a:gd name="T10" fmla="*/ 19 w 19"/>
                <a:gd name="T11" fmla="*/ 11 h 48"/>
                <a:gd name="T12" fmla="*/ 19 w 19"/>
                <a:gd name="T13" fmla="*/ 17 h 48"/>
                <a:gd name="T14" fmla="*/ 13 w 19"/>
                <a:gd name="T15" fmla="*/ 17 h 48"/>
                <a:gd name="T16" fmla="*/ 13 w 19"/>
                <a:gd name="T17" fmla="*/ 39 h 48"/>
                <a:gd name="T18" fmla="*/ 16 w 19"/>
                <a:gd name="T19" fmla="*/ 43 h 48"/>
                <a:gd name="T20" fmla="*/ 19 w 19"/>
                <a:gd name="T21" fmla="*/ 42 h 48"/>
                <a:gd name="T22" fmla="*/ 19 w 19"/>
                <a:gd name="T23" fmla="*/ 48 h 48"/>
                <a:gd name="T24" fmla="*/ 13 w 19"/>
                <a:gd name="T25" fmla="*/ 48 h 48"/>
                <a:gd name="T26" fmla="*/ 5 w 19"/>
                <a:gd name="T27" fmla="*/ 40 h 48"/>
                <a:gd name="T28" fmla="*/ 5 w 19"/>
                <a:gd name="T29" fmla="*/ 17 h 48"/>
                <a:gd name="T30" fmla="*/ 0 w 19"/>
                <a:gd name="T31" fmla="*/ 17 h 48"/>
                <a:gd name="T32" fmla="*/ 0 w 19"/>
                <a:gd name="T33"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8">
                  <a:moveTo>
                    <a:pt x="0" y="11"/>
                  </a:moveTo>
                  <a:cubicBezTo>
                    <a:pt x="5" y="11"/>
                    <a:pt x="5" y="11"/>
                    <a:pt x="5" y="11"/>
                  </a:cubicBezTo>
                  <a:cubicBezTo>
                    <a:pt x="5" y="0"/>
                    <a:pt x="5" y="0"/>
                    <a:pt x="5" y="0"/>
                  </a:cubicBezTo>
                  <a:cubicBezTo>
                    <a:pt x="13" y="0"/>
                    <a:pt x="13" y="0"/>
                    <a:pt x="13" y="0"/>
                  </a:cubicBezTo>
                  <a:cubicBezTo>
                    <a:pt x="13" y="11"/>
                    <a:pt x="13" y="11"/>
                    <a:pt x="13" y="11"/>
                  </a:cubicBezTo>
                  <a:cubicBezTo>
                    <a:pt x="19" y="11"/>
                    <a:pt x="19" y="11"/>
                    <a:pt x="19" y="11"/>
                  </a:cubicBezTo>
                  <a:cubicBezTo>
                    <a:pt x="19" y="17"/>
                    <a:pt x="19" y="17"/>
                    <a:pt x="19" y="17"/>
                  </a:cubicBezTo>
                  <a:cubicBezTo>
                    <a:pt x="13" y="17"/>
                    <a:pt x="13" y="17"/>
                    <a:pt x="13" y="17"/>
                  </a:cubicBezTo>
                  <a:cubicBezTo>
                    <a:pt x="13" y="39"/>
                    <a:pt x="13" y="39"/>
                    <a:pt x="13" y="39"/>
                  </a:cubicBezTo>
                  <a:cubicBezTo>
                    <a:pt x="13" y="42"/>
                    <a:pt x="14" y="43"/>
                    <a:pt x="16" y="43"/>
                  </a:cubicBezTo>
                  <a:cubicBezTo>
                    <a:pt x="17" y="43"/>
                    <a:pt x="18" y="43"/>
                    <a:pt x="19" y="42"/>
                  </a:cubicBezTo>
                  <a:cubicBezTo>
                    <a:pt x="19" y="48"/>
                    <a:pt x="19" y="48"/>
                    <a:pt x="19" y="48"/>
                  </a:cubicBezTo>
                  <a:cubicBezTo>
                    <a:pt x="17" y="48"/>
                    <a:pt x="15" y="48"/>
                    <a:pt x="13" y="48"/>
                  </a:cubicBezTo>
                  <a:cubicBezTo>
                    <a:pt x="8" y="48"/>
                    <a:pt x="5" y="47"/>
                    <a:pt x="5" y="40"/>
                  </a:cubicBezTo>
                  <a:cubicBezTo>
                    <a:pt x="5" y="17"/>
                    <a:pt x="5" y="17"/>
                    <a:pt x="5" y="17"/>
                  </a:cubicBezTo>
                  <a:cubicBezTo>
                    <a:pt x="0" y="17"/>
                    <a:pt x="0" y="17"/>
                    <a:pt x="0" y="17"/>
                  </a:cubicBez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 name="Freeform 43"/>
            <p:cNvSpPr>
              <a:spLocks noChangeAspect="1"/>
            </p:cNvSpPr>
            <p:nvPr userDrawn="1"/>
          </p:nvSpPr>
          <p:spPr bwMode="gray">
            <a:xfrm>
              <a:off x="4338" y="568"/>
              <a:ext cx="51" cy="98"/>
            </a:xfrm>
            <a:custGeom>
              <a:avLst/>
              <a:gdLst>
                <a:gd name="T0" fmla="*/ 0 w 26"/>
                <a:gd name="T1" fmla="*/ 0 h 49"/>
                <a:gd name="T2" fmla="*/ 7 w 26"/>
                <a:gd name="T3" fmla="*/ 0 h 49"/>
                <a:gd name="T4" fmla="*/ 7 w 26"/>
                <a:gd name="T5" fmla="*/ 16 h 49"/>
                <a:gd name="T6" fmla="*/ 7 w 26"/>
                <a:gd name="T7" fmla="*/ 16 h 49"/>
                <a:gd name="T8" fmla="*/ 17 w 26"/>
                <a:gd name="T9" fmla="*/ 11 h 49"/>
                <a:gd name="T10" fmla="*/ 26 w 26"/>
                <a:gd name="T11" fmla="*/ 21 h 49"/>
                <a:gd name="T12" fmla="*/ 26 w 26"/>
                <a:gd name="T13" fmla="*/ 49 h 49"/>
                <a:gd name="T14" fmla="*/ 18 w 26"/>
                <a:gd name="T15" fmla="*/ 49 h 49"/>
                <a:gd name="T16" fmla="*/ 18 w 26"/>
                <a:gd name="T17" fmla="*/ 24 h 49"/>
                <a:gd name="T18" fmla="*/ 13 w 26"/>
                <a:gd name="T19" fmla="*/ 17 h 49"/>
                <a:gd name="T20" fmla="*/ 7 w 26"/>
                <a:gd name="T21" fmla="*/ 24 h 49"/>
                <a:gd name="T22" fmla="*/ 7 w 26"/>
                <a:gd name="T23" fmla="*/ 49 h 49"/>
                <a:gd name="T24" fmla="*/ 0 w 26"/>
                <a:gd name="T25" fmla="*/ 49 h 49"/>
                <a:gd name="T26" fmla="*/ 0 w 26"/>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49">
                  <a:moveTo>
                    <a:pt x="0" y="0"/>
                  </a:moveTo>
                  <a:cubicBezTo>
                    <a:pt x="7" y="0"/>
                    <a:pt x="7" y="0"/>
                    <a:pt x="7" y="0"/>
                  </a:cubicBezTo>
                  <a:cubicBezTo>
                    <a:pt x="7" y="16"/>
                    <a:pt x="7" y="16"/>
                    <a:pt x="7" y="16"/>
                  </a:cubicBezTo>
                  <a:cubicBezTo>
                    <a:pt x="7" y="16"/>
                    <a:pt x="7" y="16"/>
                    <a:pt x="7" y="16"/>
                  </a:cubicBezTo>
                  <a:cubicBezTo>
                    <a:pt x="10" y="13"/>
                    <a:pt x="13" y="11"/>
                    <a:pt x="17" y="11"/>
                  </a:cubicBezTo>
                  <a:cubicBezTo>
                    <a:pt x="22" y="11"/>
                    <a:pt x="26" y="14"/>
                    <a:pt x="26" y="21"/>
                  </a:cubicBezTo>
                  <a:cubicBezTo>
                    <a:pt x="26" y="49"/>
                    <a:pt x="26" y="49"/>
                    <a:pt x="26" y="49"/>
                  </a:cubicBezTo>
                  <a:cubicBezTo>
                    <a:pt x="18" y="49"/>
                    <a:pt x="18" y="49"/>
                    <a:pt x="18" y="49"/>
                  </a:cubicBezTo>
                  <a:cubicBezTo>
                    <a:pt x="18" y="24"/>
                    <a:pt x="18" y="24"/>
                    <a:pt x="18" y="24"/>
                  </a:cubicBezTo>
                  <a:cubicBezTo>
                    <a:pt x="18" y="19"/>
                    <a:pt x="17" y="17"/>
                    <a:pt x="13" y="17"/>
                  </a:cubicBezTo>
                  <a:cubicBezTo>
                    <a:pt x="10" y="17"/>
                    <a:pt x="7" y="19"/>
                    <a:pt x="7" y="24"/>
                  </a:cubicBezTo>
                  <a:cubicBezTo>
                    <a:pt x="7" y="49"/>
                    <a:pt x="7" y="49"/>
                    <a:pt x="7" y="49"/>
                  </a:cubicBezTo>
                  <a:cubicBezTo>
                    <a:pt x="0" y="49"/>
                    <a:pt x="0" y="49"/>
                    <a:pt x="0" y="49"/>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 name="Freeform 44"/>
            <p:cNvSpPr>
              <a:spLocks noChangeAspect="1" noEditPoints="1"/>
            </p:cNvSpPr>
            <p:nvPr userDrawn="1"/>
          </p:nvSpPr>
          <p:spPr bwMode="gray">
            <a:xfrm>
              <a:off x="4403" y="590"/>
              <a:ext cx="58" cy="78"/>
            </a:xfrm>
            <a:custGeom>
              <a:avLst/>
              <a:gdLst>
                <a:gd name="T0" fmla="*/ 26 w 29"/>
                <a:gd name="T1" fmla="*/ 30 h 39"/>
                <a:gd name="T2" fmla="*/ 28 w 29"/>
                <a:gd name="T3" fmla="*/ 33 h 39"/>
                <a:gd name="T4" fmla="*/ 29 w 29"/>
                <a:gd name="T5" fmla="*/ 33 h 39"/>
                <a:gd name="T6" fmla="*/ 29 w 29"/>
                <a:gd name="T7" fmla="*/ 38 h 39"/>
                <a:gd name="T8" fmla="*/ 25 w 29"/>
                <a:gd name="T9" fmla="*/ 38 h 39"/>
                <a:gd name="T10" fmla="*/ 19 w 29"/>
                <a:gd name="T11" fmla="*/ 34 h 39"/>
                <a:gd name="T12" fmla="*/ 19 w 29"/>
                <a:gd name="T13" fmla="*/ 34 h 39"/>
                <a:gd name="T14" fmla="*/ 10 w 29"/>
                <a:gd name="T15" fmla="*/ 39 h 39"/>
                <a:gd name="T16" fmla="*/ 0 w 29"/>
                <a:gd name="T17" fmla="*/ 29 h 39"/>
                <a:gd name="T18" fmla="*/ 9 w 29"/>
                <a:gd name="T19" fmla="*/ 17 h 39"/>
                <a:gd name="T20" fmla="*/ 14 w 29"/>
                <a:gd name="T21" fmla="*/ 15 h 39"/>
                <a:gd name="T22" fmla="*/ 19 w 29"/>
                <a:gd name="T23" fmla="*/ 11 h 39"/>
                <a:gd name="T24" fmla="*/ 14 w 29"/>
                <a:gd name="T25" fmla="*/ 5 h 39"/>
                <a:gd name="T26" fmla="*/ 8 w 29"/>
                <a:gd name="T27" fmla="*/ 12 h 39"/>
                <a:gd name="T28" fmla="*/ 1 w 29"/>
                <a:gd name="T29" fmla="*/ 12 h 39"/>
                <a:gd name="T30" fmla="*/ 14 w 29"/>
                <a:gd name="T31" fmla="*/ 0 h 39"/>
                <a:gd name="T32" fmla="*/ 26 w 29"/>
                <a:gd name="T33" fmla="*/ 9 h 39"/>
                <a:gd name="T34" fmla="*/ 26 w 29"/>
                <a:gd name="T35" fmla="*/ 30 h 39"/>
                <a:gd name="T36" fmla="*/ 19 w 29"/>
                <a:gd name="T37" fmla="*/ 19 h 39"/>
                <a:gd name="T38" fmla="*/ 10 w 29"/>
                <a:gd name="T39" fmla="*/ 22 h 39"/>
                <a:gd name="T40" fmla="*/ 7 w 29"/>
                <a:gd name="T41" fmla="*/ 28 h 39"/>
                <a:gd name="T42" fmla="*/ 12 w 29"/>
                <a:gd name="T43" fmla="*/ 34 h 39"/>
                <a:gd name="T44" fmla="*/ 19 w 29"/>
                <a:gd name="T45" fmla="*/ 25 h 39"/>
                <a:gd name="T46" fmla="*/ 19 w 29"/>
                <a:gd name="T47"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9">
                  <a:moveTo>
                    <a:pt x="26" y="30"/>
                  </a:moveTo>
                  <a:cubicBezTo>
                    <a:pt x="26" y="32"/>
                    <a:pt x="27" y="33"/>
                    <a:pt x="28" y="33"/>
                  </a:cubicBezTo>
                  <a:cubicBezTo>
                    <a:pt x="28" y="33"/>
                    <a:pt x="29" y="33"/>
                    <a:pt x="29" y="33"/>
                  </a:cubicBezTo>
                  <a:cubicBezTo>
                    <a:pt x="29" y="38"/>
                    <a:pt x="29" y="38"/>
                    <a:pt x="29" y="38"/>
                  </a:cubicBezTo>
                  <a:cubicBezTo>
                    <a:pt x="28" y="38"/>
                    <a:pt x="27" y="38"/>
                    <a:pt x="25" y="38"/>
                  </a:cubicBezTo>
                  <a:cubicBezTo>
                    <a:pt x="22" y="38"/>
                    <a:pt x="19" y="37"/>
                    <a:pt x="19" y="34"/>
                  </a:cubicBezTo>
                  <a:cubicBezTo>
                    <a:pt x="19" y="34"/>
                    <a:pt x="19" y="34"/>
                    <a:pt x="19" y="34"/>
                  </a:cubicBezTo>
                  <a:cubicBezTo>
                    <a:pt x="17" y="37"/>
                    <a:pt x="14" y="39"/>
                    <a:pt x="10" y="39"/>
                  </a:cubicBezTo>
                  <a:cubicBezTo>
                    <a:pt x="4" y="39"/>
                    <a:pt x="0" y="36"/>
                    <a:pt x="0" y="29"/>
                  </a:cubicBezTo>
                  <a:cubicBezTo>
                    <a:pt x="0" y="20"/>
                    <a:pt x="3" y="19"/>
                    <a:pt x="9" y="17"/>
                  </a:cubicBezTo>
                  <a:cubicBezTo>
                    <a:pt x="14" y="15"/>
                    <a:pt x="14" y="15"/>
                    <a:pt x="14" y="15"/>
                  </a:cubicBezTo>
                  <a:cubicBezTo>
                    <a:pt x="17" y="15"/>
                    <a:pt x="19" y="14"/>
                    <a:pt x="19" y="11"/>
                  </a:cubicBezTo>
                  <a:cubicBezTo>
                    <a:pt x="19" y="7"/>
                    <a:pt x="17" y="5"/>
                    <a:pt x="14" y="5"/>
                  </a:cubicBezTo>
                  <a:cubicBezTo>
                    <a:pt x="9" y="5"/>
                    <a:pt x="8" y="9"/>
                    <a:pt x="8" y="12"/>
                  </a:cubicBezTo>
                  <a:cubicBezTo>
                    <a:pt x="1" y="12"/>
                    <a:pt x="1" y="12"/>
                    <a:pt x="1" y="12"/>
                  </a:cubicBezTo>
                  <a:cubicBezTo>
                    <a:pt x="1" y="4"/>
                    <a:pt x="4" y="0"/>
                    <a:pt x="14" y="0"/>
                  </a:cubicBezTo>
                  <a:cubicBezTo>
                    <a:pt x="20" y="0"/>
                    <a:pt x="26" y="3"/>
                    <a:pt x="26" y="9"/>
                  </a:cubicBezTo>
                  <a:lnTo>
                    <a:pt x="26" y="30"/>
                  </a:lnTo>
                  <a:close/>
                  <a:moveTo>
                    <a:pt x="19" y="19"/>
                  </a:moveTo>
                  <a:cubicBezTo>
                    <a:pt x="17" y="20"/>
                    <a:pt x="13" y="21"/>
                    <a:pt x="10" y="22"/>
                  </a:cubicBezTo>
                  <a:cubicBezTo>
                    <a:pt x="8" y="23"/>
                    <a:pt x="7" y="25"/>
                    <a:pt x="7" y="28"/>
                  </a:cubicBezTo>
                  <a:cubicBezTo>
                    <a:pt x="7" y="31"/>
                    <a:pt x="9" y="34"/>
                    <a:pt x="12" y="34"/>
                  </a:cubicBezTo>
                  <a:cubicBezTo>
                    <a:pt x="16" y="34"/>
                    <a:pt x="19" y="30"/>
                    <a:pt x="19" y="25"/>
                  </a:cubicBezTo>
                  <a:lnTo>
                    <a:pt x="1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 name="Freeform 45"/>
            <p:cNvSpPr>
              <a:spLocks noChangeAspect="1"/>
            </p:cNvSpPr>
            <p:nvPr userDrawn="1"/>
          </p:nvSpPr>
          <p:spPr bwMode="gray">
            <a:xfrm>
              <a:off x="4463" y="570"/>
              <a:ext cx="38" cy="96"/>
            </a:xfrm>
            <a:custGeom>
              <a:avLst/>
              <a:gdLst>
                <a:gd name="T0" fmla="*/ 0 w 19"/>
                <a:gd name="T1" fmla="*/ 11 h 48"/>
                <a:gd name="T2" fmla="*/ 5 w 19"/>
                <a:gd name="T3" fmla="*/ 11 h 48"/>
                <a:gd name="T4" fmla="*/ 5 w 19"/>
                <a:gd name="T5" fmla="*/ 0 h 48"/>
                <a:gd name="T6" fmla="*/ 12 w 19"/>
                <a:gd name="T7" fmla="*/ 0 h 48"/>
                <a:gd name="T8" fmla="*/ 12 w 19"/>
                <a:gd name="T9" fmla="*/ 11 h 48"/>
                <a:gd name="T10" fmla="*/ 19 w 19"/>
                <a:gd name="T11" fmla="*/ 11 h 48"/>
                <a:gd name="T12" fmla="*/ 19 w 19"/>
                <a:gd name="T13" fmla="*/ 17 h 48"/>
                <a:gd name="T14" fmla="*/ 12 w 19"/>
                <a:gd name="T15" fmla="*/ 17 h 48"/>
                <a:gd name="T16" fmla="*/ 12 w 19"/>
                <a:gd name="T17" fmla="*/ 39 h 48"/>
                <a:gd name="T18" fmla="*/ 16 w 19"/>
                <a:gd name="T19" fmla="*/ 43 h 48"/>
                <a:gd name="T20" fmla="*/ 19 w 19"/>
                <a:gd name="T21" fmla="*/ 42 h 48"/>
                <a:gd name="T22" fmla="*/ 19 w 19"/>
                <a:gd name="T23" fmla="*/ 48 h 48"/>
                <a:gd name="T24" fmla="*/ 13 w 19"/>
                <a:gd name="T25" fmla="*/ 48 h 48"/>
                <a:gd name="T26" fmla="*/ 5 w 19"/>
                <a:gd name="T27" fmla="*/ 40 h 48"/>
                <a:gd name="T28" fmla="*/ 5 w 19"/>
                <a:gd name="T29" fmla="*/ 17 h 48"/>
                <a:gd name="T30" fmla="*/ 0 w 19"/>
                <a:gd name="T31" fmla="*/ 17 h 48"/>
                <a:gd name="T32" fmla="*/ 0 w 19"/>
                <a:gd name="T33"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8">
                  <a:moveTo>
                    <a:pt x="0" y="11"/>
                  </a:moveTo>
                  <a:cubicBezTo>
                    <a:pt x="5" y="11"/>
                    <a:pt x="5" y="11"/>
                    <a:pt x="5" y="11"/>
                  </a:cubicBezTo>
                  <a:cubicBezTo>
                    <a:pt x="5" y="0"/>
                    <a:pt x="5" y="0"/>
                    <a:pt x="5" y="0"/>
                  </a:cubicBezTo>
                  <a:cubicBezTo>
                    <a:pt x="12" y="0"/>
                    <a:pt x="12" y="0"/>
                    <a:pt x="12" y="0"/>
                  </a:cubicBezTo>
                  <a:cubicBezTo>
                    <a:pt x="12" y="11"/>
                    <a:pt x="12" y="11"/>
                    <a:pt x="12" y="11"/>
                  </a:cubicBezTo>
                  <a:cubicBezTo>
                    <a:pt x="19" y="11"/>
                    <a:pt x="19" y="11"/>
                    <a:pt x="19" y="11"/>
                  </a:cubicBezTo>
                  <a:cubicBezTo>
                    <a:pt x="19" y="17"/>
                    <a:pt x="19" y="17"/>
                    <a:pt x="19" y="17"/>
                  </a:cubicBezTo>
                  <a:cubicBezTo>
                    <a:pt x="12" y="17"/>
                    <a:pt x="12" y="17"/>
                    <a:pt x="12" y="17"/>
                  </a:cubicBezTo>
                  <a:cubicBezTo>
                    <a:pt x="12" y="39"/>
                    <a:pt x="12" y="39"/>
                    <a:pt x="12" y="39"/>
                  </a:cubicBezTo>
                  <a:cubicBezTo>
                    <a:pt x="12" y="42"/>
                    <a:pt x="13" y="43"/>
                    <a:pt x="16" y="43"/>
                  </a:cubicBezTo>
                  <a:cubicBezTo>
                    <a:pt x="17" y="43"/>
                    <a:pt x="18" y="43"/>
                    <a:pt x="19" y="42"/>
                  </a:cubicBezTo>
                  <a:cubicBezTo>
                    <a:pt x="19" y="48"/>
                    <a:pt x="19" y="48"/>
                    <a:pt x="19" y="48"/>
                  </a:cubicBezTo>
                  <a:cubicBezTo>
                    <a:pt x="17" y="48"/>
                    <a:pt x="15" y="48"/>
                    <a:pt x="13" y="48"/>
                  </a:cubicBezTo>
                  <a:cubicBezTo>
                    <a:pt x="8" y="48"/>
                    <a:pt x="5" y="47"/>
                    <a:pt x="5" y="40"/>
                  </a:cubicBezTo>
                  <a:cubicBezTo>
                    <a:pt x="5" y="17"/>
                    <a:pt x="5" y="17"/>
                    <a:pt x="5" y="17"/>
                  </a:cubicBezTo>
                  <a:cubicBezTo>
                    <a:pt x="0" y="17"/>
                    <a:pt x="0" y="17"/>
                    <a:pt x="0" y="17"/>
                  </a:cubicBez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 name="Freeform 46"/>
            <p:cNvSpPr>
              <a:spLocks noChangeAspect="1"/>
            </p:cNvSpPr>
            <p:nvPr userDrawn="1"/>
          </p:nvSpPr>
          <p:spPr bwMode="gray">
            <a:xfrm>
              <a:off x="4535" y="592"/>
              <a:ext cx="90" cy="74"/>
            </a:xfrm>
            <a:custGeom>
              <a:avLst/>
              <a:gdLst>
                <a:gd name="T0" fmla="*/ 0 w 90"/>
                <a:gd name="T1" fmla="*/ 0 h 74"/>
                <a:gd name="T2" fmla="*/ 16 w 90"/>
                <a:gd name="T3" fmla="*/ 0 h 74"/>
                <a:gd name="T4" fmla="*/ 26 w 90"/>
                <a:gd name="T5" fmla="*/ 58 h 74"/>
                <a:gd name="T6" fmla="*/ 26 w 90"/>
                <a:gd name="T7" fmla="*/ 58 h 74"/>
                <a:gd name="T8" fmla="*/ 38 w 90"/>
                <a:gd name="T9" fmla="*/ 0 h 74"/>
                <a:gd name="T10" fmla="*/ 54 w 90"/>
                <a:gd name="T11" fmla="*/ 0 h 74"/>
                <a:gd name="T12" fmla="*/ 66 w 90"/>
                <a:gd name="T13" fmla="*/ 58 h 74"/>
                <a:gd name="T14" fmla="*/ 66 w 90"/>
                <a:gd name="T15" fmla="*/ 58 h 74"/>
                <a:gd name="T16" fmla="*/ 76 w 90"/>
                <a:gd name="T17" fmla="*/ 0 h 74"/>
                <a:gd name="T18" fmla="*/ 90 w 90"/>
                <a:gd name="T19" fmla="*/ 0 h 74"/>
                <a:gd name="T20" fmla="*/ 74 w 90"/>
                <a:gd name="T21" fmla="*/ 74 h 74"/>
                <a:gd name="T22" fmla="*/ 58 w 90"/>
                <a:gd name="T23" fmla="*/ 74 h 74"/>
                <a:gd name="T24" fmla="*/ 46 w 90"/>
                <a:gd name="T25" fmla="*/ 16 h 74"/>
                <a:gd name="T26" fmla="*/ 46 w 90"/>
                <a:gd name="T27" fmla="*/ 16 h 74"/>
                <a:gd name="T28" fmla="*/ 34 w 90"/>
                <a:gd name="T29" fmla="*/ 74 h 74"/>
                <a:gd name="T30" fmla="*/ 18 w 90"/>
                <a:gd name="T31" fmla="*/ 74 h 74"/>
                <a:gd name="T32" fmla="*/ 0 w 90"/>
                <a:gd name="T3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4">
                  <a:moveTo>
                    <a:pt x="0" y="0"/>
                  </a:moveTo>
                  <a:lnTo>
                    <a:pt x="16" y="0"/>
                  </a:lnTo>
                  <a:lnTo>
                    <a:pt x="26" y="58"/>
                  </a:lnTo>
                  <a:lnTo>
                    <a:pt x="26" y="58"/>
                  </a:lnTo>
                  <a:lnTo>
                    <a:pt x="38" y="0"/>
                  </a:lnTo>
                  <a:lnTo>
                    <a:pt x="54" y="0"/>
                  </a:lnTo>
                  <a:lnTo>
                    <a:pt x="66" y="58"/>
                  </a:lnTo>
                  <a:lnTo>
                    <a:pt x="66" y="58"/>
                  </a:lnTo>
                  <a:lnTo>
                    <a:pt x="76" y="0"/>
                  </a:lnTo>
                  <a:lnTo>
                    <a:pt x="90" y="0"/>
                  </a:lnTo>
                  <a:lnTo>
                    <a:pt x="74" y="74"/>
                  </a:lnTo>
                  <a:lnTo>
                    <a:pt x="58" y="74"/>
                  </a:lnTo>
                  <a:lnTo>
                    <a:pt x="46" y="16"/>
                  </a:lnTo>
                  <a:lnTo>
                    <a:pt x="46" y="16"/>
                  </a:lnTo>
                  <a:lnTo>
                    <a:pt x="34" y="74"/>
                  </a:lnTo>
                  <a:lnTo>
                    <a:pt x="18" y="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 name="Freeform 47"/>
            <p:cNvSpPr>
              <a:spLocks noChangeAspect="1" noEditPoints="1"/>
            </p:cNvSpPr>
            <p:nvPr userDrawn="1"/>
          </p:nvSpPr>
          <p:spPr bwMode="gray">
            <a:xfrm>
              <a:off x="4631" y="590"/>
              <a:ext cx="56" cy="78"/>
            </a:xfrm>
            <a:custGeom>
              <a:avLst/>
              <a:gdLst>
                <a:gd name="T0" fmla="*/ 14 w 28"/>
                <a:gd name="T1" fmla="*/ 0 h 39"/>
                <a:gd name="T2" fmla="*/ 28 w 28"/>
                <a:gd name="T3" fmla="*/ 20 h 39"/>
                <a:gd name="T4" fmla="*/ 14 w 28"/>
                <a:gd name="T5" fmla="*/ 39 h 39"/>
                <a:gd name="T6" fmla="*/ 0 w 28"/>
                <a:gd name="T7" fmla="*/ 20 h 39"/>
                <a:gd name="T8" fmla="*/ 14 w 28"/>
                <a:gd name="T9" fmla="*/ 0 h 39"/>
                <a:gd name="T10" fmla="*/ 14 w 28"/>
                <a:gd name="T11" fmla="*/ 34 h 39"/>
                <a:gd name="T12" fmla="*/ 20 w 28"/>
                <a:gd name="T13" fmla="*/ 20 h 39"/>
                <a:gd name="T14" fmla="*/ 14 w 28"/>
                <a:gd name="T15" fmla="*/ 6 h 39"/>
                <a:gd name="T16" fmla="*/ 8 w 28"/>
                <a:gd name="T17" fmla="*/ 20 h 39"/>
                <a:gd name="T18" fmla="*/ 14 w 28"/>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9">
                  <a:moveTo>
                    <a:pt x="14" y="0"/>
                  </a:moveTo>
                  <a:cubicBezTo>
                    <a:pt x="25" y="0"/>
                    <a:pt x="28" y="8"/>
                    <a:pt x="28" y="20"/>
                  </a:cubicBezTo>
                  <a:cubicBezTo>
                    <a:pt x="28" y="31"/>
                    <a:pt x="24" y="39"/>
                    <a:pt x="14" y="39"/>
                  </a:cubicBezTo>
                  <a:cubicBezTo>
                    <a:pt x="4" y="39"/>
                    <a:pt x="0" y="31"/>
                    <a:pt x="0" y="20"/>
                  </a:cubicBezTo>
                  <a:cubicBezTo>
                    <a:pt x="0" y="8"/>
                    <a:pt x="3" y="0"/>
                    <a:pt x="14" y="0"/>
                  </a:cubicBezTo>
                  <a:moveTo>
                    <a:pt x="14" y="34"/>
                  </a:moveTo>
                  <a:cubicBezTo>
                    <a:pt x="19" y="34"/>
                    <a:pt x="20" y="29"/>
                    <a:pt x="20" y="20"/>
                  </a:cubicBezTo>
                  <a:cubicBezTo>
                    <a:pt x="20" y="11"/>
                    <a:pt x="19" y="6"/>
                    <a:pt x="14" y="6"/>
                  </a:cubicBezTo>
                  <a:cubicBezTo>
                    <a:pt x="9" y="6"/>
                    <a:pt x="8" y="11"/>
                    <a:pt x="8" y="20"/>
                  </a:cubicBezTo>
                  <a:cubicBezTo>
                    <a:pt x="8" y="29"/>
                    <a:pt x="9" y="34"/>
                    <a:pt x="14" y="3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 name="Freeform 48"/>
            <p:cNvSpPr>
              <a:spLocks noChangeAspect="1"/>
            </p:cNvSpPr>
            <p:nvPr userDrawn="1"/>
          </p:nvSpPr>
          <p:spPr bwMode="gray">
            <a:xfrm>
              <a:off x="4699" y="590"/>
              <a:ext cx="36" cy="76"/>
            </a:xfrm>
            <a:custGeom>
              <a:avLst/>
              <a:gdLst>
                <a:gd name="T0" fmla="*/ 0 w 18"/>
                <a:gd name="T1" fmla="*/ 1 h 38"/>
                <a:gd name="T2" fmla="*/ 7 w 18"/>
                <a:gd name="T3" fmla="*/ 1 h 38"/>
                <a:gd name="T4" fmla="*/ 7 w 18"/>
                <a:gd name="T5" fmla="*/ 7 h 38"/>
                <a:gd name="T6" fmla="*/ 7 w 18"/>
                <a:gd name="T7" fmla="*/ 7 h 38"/>
                <a:gd name="T8" fmla="*/ 16 w 18"/>
                <a:gd name="T9" fmla="*/ 0 h 38"/>
                <a:gd name="T10" fmla="*/ 18 w 18"/>
                <a:gd name="T11" fmla="*/ 0 h 38"/>
                <a:gd name="T12" fmla="*/ 18 w 18"/>
                <a:gd name="T13" fmla="*/ 8 h 38"/>
                <a:gd name="T14" fmla="*/ 14 w 18"/>
                <a:gd name="T15" fmla="*/ 8 h 38"/>
                <a:gd name="T16" fmla="*/ 7 w 18"/>
                <a:gd name="T17" fmla="*/ 16 h 38"/>
                <a:gd name="T18" fmla="*/ 7 w 18"/>
                <a:gd name="T19" fmla="*/ 38 h 38"/>
                <a:gd name="T20" fmla="*/ 0 w 18"/>
                <a:gd name="T21" fmla="*/ 38 h 38"/>
                <a:gd name="T22" fmla="*/ 0 w 18"/>
                <a:gd name="T2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38">
                  <a:moveTo>
                    <a:pt x="0" y="1"/>
                  </a:moveTo>
                  <a:cubicBezTo>
                    <a:pt x="7" y="1"/>
                    <a:pt x="7" y="1"/>
                    <a:pt x="7" y="1"/>
                  </a:cubicBezTo>
                  <a:cubicBezTo>
                    <a:pt x="7" y="7"/>
                    <a:pt x="7" y="7"/>
                    <a:pt x="7" y="7"/>
                  </a:cubicBezTo>
                  <a:cubicBezTo>
                    <a:pt x="7" y="7"/>
                    <a:pt x="7" y="7"/>
                    <a:pt x="7" y="7"/>
                  </a:cubicBezTo>
                  <a:cubicBezTo>
                    <a:pt x="9" y="3"/>
                    <a:pt x="12" y="0"/>
                    <a:pt x="16" y="0"/>
                  </a:cubicBezTo>
                  <a:cubicBezTo>
                    <a:pt x="17" y="0"/>
                    <a:pt x="17" y="0"/>
                    <a:pt x="18" y="0"/>
                  </a:cubicBezTo>
                  <a:cubicBezTo>
                    <a:pt x="18" y="8"/>
                    <a:pt x="18" y="8"/>
                    <a:pt x="18" y="8"/>
                  </a:cubicBezTo>
                  <a:cubicBezTo>
                    <a:pt x="17" y="8"/>
                    <a:pt x="16" y="8"/>
                    <a:pt x="14" y="8"/>
                  </a:cubicBezTo>
                  <a:cubicBezTo>
                    <a:pt x="11" y="8"/>
                    <a:pt x="7" y="9"/>
                    <a:pt x="7" y="16"/>
                  </a:cubicBezTo>
                  <a:cubicBezTo>
                    <a:pt x="7" y="38"/>
                    <a:pt x="7" y="38"/>
                    <a:pt x="7" y="38"/>
                  </a:cubicBezTo>
                  <a:cubicBezTo>
                    <a:pt x="0" y="38"/>
                    <a:pt x="0" y="38"/>
                    <a:pt x="0" y="38"/>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 name="Freeform 49"/>
            <p:cNvSpPr>
              <a:spLocks noChangeAspect="1"/>
            </p:cNvSpPr>
            <p:nvPr userDrawn="1"/>
          </p:nvSpPr>
          <p:spPr bwMode="gray">
            <a:xfrm>
              <a:off x="4741" y="568"/>
              <a:ext cx="58" cy="98"/>
            </a:xfrm>
            <a:custGeom>
              <a:avLst/>
              <a:gdLst>
                <a:gd name="T0" fmla="*/ 0 w 58"/>
                <a:gd name="T1" fmla="*/ 0 h 98"/>
                <a:gd name="T2" fmla="*/ 16 w 58"/>
                <a:gd name="T3" fmla="*/ 0 h 98"/>
                <a:gd name="T4" fmla="*/ 16 w 58"/>
                <a:gd name="T5" fmla="*/ 56 h 98"/>
                <a:gd name="T6" fmla="*/ 16 w 58"/>
                <a:gd name="T7" fmla="*/ 56 h 98"/>
                <a:gd name="T8" fmla="*/ 38 w 58"/>
                <a:gd name="T9" fmla="*/ 24 h 98"/>
                <a:gd name="T10" fmla="*/ 56 w 58"/>
                <a:gd name="T11" fmla="*/ 24 h 98"/>
                <a:gd name="T12" fmla="*/ 34 w 58"/>
                <a:gd name="T13" fmla="*/ 52 h 98"/>
                <a:gd name="T14" fmla="*/ 58 w 58"/>
                <a:gd name="T15" fmla="*/ 98 h 98"/>
                <a:gd name="T16" fmla="*/ 42 w 58"/>
                <a:gd name="T17" fmla="*/ 98 h 98"/>
                <a:gd name="T18" fmla="*/ 24 w 58"/>
                <a:gd name="T19" fmla="*/ 64 h 98"/>
                <a:gd name="T20" fmla="*/ 16 w 58"/>
                <a:gd name="T21" fmla="*/ 74 h 98"/>
                <a:gd name="T22" fmla="*/ 16 w 58"/>
                <a:gd name="T23" fmla="*/ 98 h 98"/>
                <a:gd name="T24" fmla="*/ 0 w 58"/>
                <a:gd name="T25" fmla="*/ 98 h 98"/>
                <a:gd name="T26" fmla="*/ 0 w 58"/>
                <a:gd name="T2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98">
                  <a:moveTo>
                    <a:pt x="0" y="0"/>
                  </a:moveTo>
                  <a:lnTo>
                    <a:pt x="16" y="0"/>
                  </a:lnTo>
                  <a:lnTo>
                    <a:pt x="16" y="56"/>
                  </a:lnTo>
                  <a:lnTo>
                    <a:pt x="16" y="56"/>
                  </a:lnTo>
                  <a:lnTo>
                    <a:pt x="38" y="24"/>
                  </a:lnTo>
                  <a:lnTo>
                    <a:pt x="56" y="24"/>
                  </a:lnTo>
                  <a:lnTo>
                    <a:pt x="34" y="52"/>
                  </a:lnTo>
                  <a:lnTo>
                    <a:pt x="58" y="98"/>
                  </a:lnTo>
                  <a:lnTo>
                    <a:pt x="42" y="98"/>
                  </a:lnTo>
                  <a:lnTo>
                    <a:pt x="24" y="64"/>
                  </a:lnTo>
                  <a:lnTo>
                    <a:pt x="16" y="74"/>
                  </a:lnTo>
                  <a:lnTo>
                    <a:pt x="16" y="98"/>
                  </a:lnTo>
                  <a:lnTo>
                    <a:pt x="0" y="9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 name="Freeform 50"/>
            <p:cNvSpPr>
              <a:spLocks noChangeAspect="1"/>
            </p:cNvSpPr>
            <p:nvPr userDrawn="1"/>
          </p:nvSpPr>
          <p:spPr bwMode="gray">
            <a:xfrm>
              <a:off x="4805" y="590"/>
              <a:ext cx="50" cy="78"/>
            </a:xfrm>
            <a:custGeom>
              <a:avLst/>
              <a:gdLst>
                <a:gd name="T0" fmla="*/ 18 w 25"/>
                <a:gd name="T1" fmla="*/ 12 h 39"/>
                <a:gd name="T2" fmla="*/ 18 w 25"/>
                <a:gd name="T3" fmla="*/ 11 h 39"/>
                <a:gd name="T4" fmla="*/ 13 w 25"/>
                <a:gd name="T5" fmla="*/ 5 h 39"/>
                <a:gd name="T6" fmla="*/ 7 w 25"/>
                <a:gd name="T7" fmla="*/ 10 h 39"/>
                <a:gd name="T8" fmla="*/ 13 w 25"/>
                <a:gd name="T9" fmla="*/ 15 h 39"/>
                <a:gd name="T10" fmla="*/ 17 w 25"/>
                <a:gd name="T11" fmla="*/ 17 h 39"/>
                <a:gd name="T12" fmla="*/ 25 w 25"/>
                <a:gd name="T13" fmla="*/ 28 h 39"/>
                <a:gd name="T14" fmla="*/ 12 w 25"/>
                <a:gd name="T15" fmla="*/ 39 h 39"/>
                <a:gd name="T16" fmla="*/ 0 w 25"/>
                <a:gd name="T17" fmla="*/ 28 h 39"/>
                <a:gd name="T18" fmla="*/ 0 w 25"/>
                <a:gd name="T19" fmla="*/ 26 h 39"/>
                <a:gd name="T20" fmla="*/ 7 w 25"/>
                <a:gd name="T21" fmla="*/ 26 h 39"/>
                <a:gd name="T22" fmla="*/ 7 w 25"/>
                <a:gd name="T23" fmla="*/ 27 h 39"/>
                <a:gd name="T24" fmla="*/ 12 w 25"/>
                <a:gd name="T25" fmla="*/ 34 h 39"/>
                <a:gd name="T26" fmla="*/ 18 w 25"/>
                <a:gd name="T27" fmla="*/ 29 h 39"/>
                <a:gd name="T28" fmla="*/ 14 w 25"/>
                <a:gd name="T29" fmla="*/ 23 h 39"/>
                <a:gd name="T30" fmla="*/ 8 w 25"/>
                <a:gd name="T31" fmla="*/ 21 h 39"/>
                <a:gd name="T32" fmla="*/ 0 w 25"/>
                <a:gd name="T33" fmla="*/ 10 h 39"/>
                <a:gd name="T34" fmla="*/ 13 w 25"/>
                <a:gd name="T35" fmla="*/ 0 h 39"/>
                <a:gd name="T36" fmla="*/ 25 w 25"/>
                <a:gd name="T37" fmla="*/ 10 h 39"/>
                <a:gd name="T38" fmla="*/ 25 w 25"/>
                <a:gd name="T39" fmla="*/ 12 h 39"/>
                <a:gd name="T40" fmla="*/ 18 w 25"/>
                <a:gd name="T41"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39">
                  <a:moveTo>
                    <a:pt x="18" y="12"/>
                  </a:moveTo>
                  <a:cubicBezTo>
                    <a:pt x="18" y="11"/>
                    <a:pt x="18" y="11"/>
                    <a:pt x="18" y="11"/>
                  </a:cubicBezTo>
                  <a:cubicBezTo>
                    <a:pt x="18" y="8"/>
                    <a:pt x="17" y="5"/>
                    <a:pt x="13" y="5"/>
                  </a:cubicBezTo>
                  <a:cubicBezTo>
                    <a:pt x="10" y="5"/>
                    <a:pt x="7" y="7"/>
                    <a:pt x="7" y="10"/>
                  </a:cubicBezTo>
                  <a:cubicBezTo>
                    <a:pt x="7" y="13"/>
                    <a:pt x="9" y="14"/>
                    <a:pt x="13" y="15"/>
                  </a:cubicBezTo>
                  <a:cubicBezTo>
                    <a:pt x="17" y="17"/>
                    <a:pt x="17" y="17"/>
                    <a:pt x="17" y="17"/>
                  </a:cubicBezTo>
                  <a:cubicBezTo>
                    <a:pt x="23" y="19"/>
                    <a:pt x="25" y="22"/>
                    <a:pt x="25" y="28"/>
                  </a:cubicBezTo>
                  <a:cubicBezTo>
                    <a:pt x="25" y="36"/>
                    <a:pt x="20" y="39"/>
                    <a:pt x="12" y="39"/>
                  </a:cubicBezTo>
                  <a:cubicBezTo>
                    <a:pt x="3" y="39"/>
                    <a:pt x="0" y="35"/>
                    <a:pt x="0" y="28"/>
                  </a:cubicBezTo>
                  <a:cubicBezTo>
                    <a:pt x="0" y="26"/>
                    <a:pt x="0" y="26"/>
                    <a:pt x="0" y="26"/>
                  </a:cubicBezTo>
                  <a:cubicBezTo>
                    <a:pt x="7" y="26"/>
                    <a:pt x="7" y="26"/>
                    <a:pt x="7" y="26"/>
                  </a:cubicBezTo>
                  <a:cubicBezTo>
                    <a:pt x="7" y="27"/>
                    <a:pt x="7" y="27"/>
                    <a:pt x="7" y="27"/>
                  </a:cubicBezTo>
                  <a:cubicBezTo>
                    <a:pt x="7" y="32"/>
                    <a:pt x="8" y="34"/>
                    <a:pt x="12" y="34"/>
                  </a:cubicBezTo>
                  <a:cubicBezTo>
                    <a:pt x="16" y="34"/>
                    <a:pt x="18" y="32"/>
                    <a:pt x="18" y="29"/>
                  </a:cubicBezTo>
                  <a:cubicBezTo>
                    <a:pt x="18" y="26"/>
                    <a:pt x="17" y="24"/>
                    <a:pt x="14" y="23"/>
                  </a:cubicBezTo>
                  <a:cubicBezTo>
                    <a:pt x="8" y="21"/>
                    <a:pt x="8" y="21"/>
                    <a:pt x="8" y="21"/>
                  </a:cubicBezTo>
                  <a:cubicBezTo>
                    <a:pt x="3" y="19"/>
                    <a:pt x="0" y="16"/>
                    <a:pt x="0" y="10"/>
                  </a:cubicBezTo>
                  <a:cubicBezTo>
                    <a:pt x="0" y="3"/>
                    <a:pt x="5" y="0"/>
                    <a:pt x="13" y="0"/>
                  </a:cubicBezTo>
                  <a:cubicBezTo>
                    <a:pt x="22" y="0"/>
                    <a:pt x="25" y="6"/>
                    <a:pt x="25" y="10"/>
                  </a:cubicBezTo>
                  <a:cubicBezTo>
                    <a:pt x="25" y="12"/>
                    <a:pt x="25" y="12"/>
                    <a:pt x="25" y="12"/>
                  </a:cubicBezTo>
                  <a:lnTo>
                    <a:pt x="1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 name="Freeform 51"/>
            <p:cNvSpPr>
              <a:spLocks noChangeAspect="1"/>
            </p:cNvSpPr>
            <p:nvPr userDrawn="1"/>
          </p:nvSpPr>
          <p:spPr bwMode="gray">
            <a:xfrm>
              <a:off x="4895" y="566"/>
              <a:ext cx="36" cy="100"/>
            </a:xfrm>
            <a:custGeom>
              <a:avLst/>
              <a:gdLst>
                <a:gd name="T0" fmla="*/ 5 w 18"/>
                <a:gd name="T1" fmla="*/ 19 h 50"/>
                <a:gd name="T2" fmla="*/ 0 w 18"/>
                <a:gd name="T3" fmla="*/ 19 h 50"/>
                <a:gd name="T4" fmla="*/ 0 w 18"/>
                <a:gd name="T5" fmla="*/ 13 h 50"/>
                <a:gd name="T6" fmla="*/ 5 w 18"/>
                <a:gd name="T7" fmla="*/ 13 h 50"/>
                <a:gd name="T8" fmla="*/ 5 w 18"/>
                <a:gd name="T9" fmla="*/ 10 h 50"/>
                <a:gd name="T10" fmla="*/ 14 w 18"/>
                <a:gd name="T11" fmla="*/ 0 h 50"/>
                <a:gd name="T12" fmla="*/ 18 w 18"/>
                <a:gd name="T13" fmla="*/ 1 h 50"/>
                <a:gd name="T14" fmla="*/ 18 w 18"/>
                <a:gd name="T15" fmla="*/ 6 h 50"/>
                <a:gd name="T16" fmla="*/ 16 w 18"/>
                <a:gd name="T17" fmla="*/ 6 h 50"/>
                <a:gd name="T18" fmla="*/ 12 w 18"/>
                <a:gd name="T19" fmla="*/ 10 h 50"/>
                <a:gd name="T20" fmla="*/ 12 w 18"/>
                <a:gd name="T21" fmla="*/ 13 h 50"/>
                <a:gd name="T22" fmla="*/ 18 w 18"/>
                <a:gd name="T23" fmla="*/ 13 h 50"/>
                <a:gd name="T24" fmla="*/ 18 w 18"/>
                <a:gd name="T25" fmla="*/ 19 h 50"/>
                <a:gd name="T26" fmla="*/ 12 w 18"/>
                <a:gd name="T27" fmla="*/ 19 h 50"/>
                <a:gd name="T28" fmla="*/ 12 w 18"/>
                <a:gd name="T29" fmla="*/ 50 h 50"/>
                <a:gd name="T30" fmla="*/ 5 w 18"/>
                <a:gd name="T31" fmla="*/ 50 h 50"/>
                <a:gd name="T32" fmla="*/ 5 w 18"/>
                <a:gd name="T33"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50">
                  <a:moveTo>
                    <a:pt x="5" y="19"/>
                  </a:moveTo>
                  <a:cubicBezTo>
                    <a:pt x="0" y="19"/>
                    <a:pt x="0" y="19"/>
                    <a:pt x="0" y="19"/>
                  </a:cubicBezTo>
                  <a:cubicBezTo>
                    <a:pt x="0" y="13"/>
                    <a:pt x="0" y="13"/>
                    <a:pt x="0" y="13"/>
                  </a:cubicBezTo>
                  <a:cubicBezTo>
                    <a:pt x="5" y="13"/>
                    <a:pt x="5" y="13"/>
                    <a:pt x="5" y="13"/>
                  </a:cubicBezTo>
                  <a:cubicBezTo>
                    <a:pt x="5" y="10"/>
                    <a:pt x="5" y="10"/>
                    <a:pt x="5" y="10"/>
                  </a:cubicBezTo>
                  <a:cubicBezTo>
                    <a:pt x="5" y="3"/>
                    <a:pt x="8" y="0"/>
                    <a:pt x="14" y="0"/>
                  </a:cubicBezTo>
                  <a:cubicBezTo>
                    <a:pt x="16" y="0"/>
                    <a:pt x="17" y="0"/>
                    <a:pt x="18" y="1"/>
                  </a:cubicBezTo>
                  <a:cubicBezTo>
                    <a:pt x="18" y="6"/>
                    <a:pt x="18" y="6"/>
                    <a:pt x="18" y="6"/>
                  </a:cubicBezTo>
                  <a:cubicBezTo>
                    <a:pt x="16" y="6"/>
                    <a:pt x="16" y="6"/>
                    <a:pt x="16" y="6"/>
                  </a:cubicBezTo>
                  <a:cubicBezTo>
                    <a:pt x="13" y="6"/>
                    <a:pt x="12" y="7"/>
                    <a:pt x="12" y="10"/>
                  </a:cubicBezTo>
                  <a:cubicBezTo>
                    <a:pt x="12" y="13"/>
                    <a:pt x="12" y="13"/>
                    <a:pt x="12" y="13"/>
                  </a:cubicBezTo>
                  <a:cubicBezTo>
                    <a:pt x="18" y="13"/>
                    <a:pt x="18" y="13"/>
                    <a:pt x="18" y="13"/>
                  </a:cubicBezTo>
                  <a:cubicBezTo>
                    <a:pt x="18" y="19"/>
                    <a:pt x="18" y="19"/>
                    <a:pt x="18" y="19"/>
                  </a:cubicBezTo>
                  <a:cubicBezTo>
                    <a:pt x="12" y="19"/>
                    <a:pt x="12" y="19"/>
                    <a:pt x="12" y="19"/>
                  </a:cubicBezTo>
                  <a:cubicBezTo>
                    <a:pt x="12" y="50"/>
                    <a:pt x="12" y="50"/>
                    <a:pt x="12" y="50"/>
                  </a:cubicBezTo>
                  <a:cubicBezTo>
                    <a:pt x="5" y="50"/>
                    <a:pt x="5" y="50"/>
                    <a:pt x="5" y="50"/>
                  </a:cubicBezTo>
                  <a:lnTo>
                    <a:pt x="5"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 name="Freeform 52"/>
            <p:cNvSpPr>
              <a:spLocks noChangeAspect="1" noEditPoints="1"/>
            </p:cNvSpPr>
            <p:nvPr userDrawn="1"/>
          </p:nvSpPr>
          <p:spPr bwMode="gray">
            <a:xfrm>
              <a:off x="4935" y="590"/>
              <a:ext cx="56" cy="78"/>
            </a:xfrm>
            <a:custGeom>
              <a:avLst/>
              <a:gdLst>
                <a:gd name="T0" fmla="*/ 14 w 28"/>
                <a:gd name="T1" fmla="*/ 0 h 39"/>
                <a:gd name="T2" fmla="*/ 28 w 28"/>
                <a:gd name="T3" fmla="*/ 20 h 39"/>
                <a:gd name="T4" fmla="*/ 14 w 28"/>
                <a:gd name="T5" fmla="*/ 39 h 39"/>
                <a:gd name="T6" fmla="*/ 0 w 28"/>
                <a:gd name="T7" fmla="*/ 20 h 39"/>
                <a:gd name="T8" fmla="*/ 14 w 28"/>
                <a:gd name="T9" fmla="*/ 0 h 39"/>
                <a:gd name="T10" fmla="*/ 14 w 28"/>
                <a:gd name="T11" fmla="*/ 34 h 39"/>
                <a:gd name="T12" fmla="*/ 20 w 28"/>
                <a:gd name="T13" fmla="*/ 20 h 39"/>
                <a:gd name="T14" fmla="*/ 14 w 28"/>
                <a:gd name="T15" fmla="*/ 6 h 39"/>
                <a:gd name="T16" fmla="*/ 8 w 28"/>
                <a:gd name="T17" fmla="*/ 20 h 39"/>
                <a:gd name="T18" fmla="*/ 14 w 28"/>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9">
                  <a:moveTo>
                    <a:pt x="14" y="0"/>
                  </a:moveTo>
                  <a:cubicBezTo>
                    <a:pt x="25" y="0"/>
                    <a:pt x="28" y="8"/>
                    <a:pt x="28" y="20"/>
                  </a:cubicBezTo>
                  <a:cubicBezTo>
                    <a:pt x="28" y="31"/>
                    <a:pt x="24" y="39"/>
                    <a:pt x="14" y="39"/>
                  </a:cubicBezTo>
                  <a:cubicBezTo>
                    <a:pt x="4" y="39"/>
                    <a:pt x="0" y="31"/>
                    <a:pt x="0" y="20"/>
                  </a:cubicBezTo>
                  <a:cubicBezTo>
                    <a:pt x="0" y="8"/>
                    <a:pt x="3" y="0"/>
                    <a:pt x="14" y="0"/>
                  </a:cubicBezTo>
                  <a:moveTo>
                    <a:pt x="14" y="34"/>
                  </a:moveTo>
                  <a:cubicBezTo>
                    <a:pt x="19" y="34"/>
                    <a:pt x="20" y="29"/>
                    <a:pt x="20" y="20"/>
                  </a:cubicBezTo>
                  <a:cubicBezTo>
                    <a:pt x="20" y="11"/>
                    <a:pt x="19" y="6"/>
                    <a:pt x="14" y="6"/>
                  </a:cubicBezTo>
                  <a:cubicBezTo>
                    <a:pt x="9" y="6"/>
                    <a:pt x="8" y="11"/>
                    <a:pt x="8" y="20"/>
                  </a:cubicBezTo>
                  <a:cubicBezTo>
                    <a:pt x="8" y="29"/>
                    <a:pt x="9" y="34"/>
                    <a:pt x="14" y="3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 name="Freeform 53"/>
            <p:cNvSpPr>
              <a:spLocks noChangeAspect="1"/>
            </p:cNvSpPr>
            <p:nvPr userDrawn="1"/>
          </p:nvSpPr>
          <p:spPr bwMode="gray">
            <a:xfrm>
              <a:off x="5003" y="590"/>
              <a:ext cx="34" cy="76"/>
            </a:xfrm>
            <a:custGeom>
              <a:avLst/>
              <a:gdLst>
                <a:gd name="T0" fmla="*/ 0 w 17"/>
                <a:gd name="T1" fmla="*/ 1 h 38"/>
                <a:gd name="T2" fmla="*/ 7 w 17"/>
                <a:gd name="T3" fmla="*/ 1 h 38"/>
                <a:gd name="T4" fmla="*/ 7 w 17"/>
                <a:gd name="T5" fmla="*/ 7 h 38"/>
                <a:gd name="T6" fmla="*/ 7 w 17"/>
                <a:gd name="T7" fmla="*/ 7 h 38"/>
                <a:gd name="T8" fmla="*/ 16 w 17"/>
                <a:gd name="T9" fmla="*/ 0 h 38"/>
                <a:gd name="T10" fmla="*/ 17 w 17"/>
                <a:gd name="T11" fmla="*/ 0 h 38"/>
                <a:gd name="T12" fmla="*/ 17 w 17"/>
                <a:gd name="T13" fmla="*/ 8 h 38"/>
                <a:gd name="T14" fmla="*/ 14 w 17"/>
                <a:gd name="T15" fmla="*/ 8 h 38"/>
                <a:gd name="T16" fmla="*/ 7 w 17"/>
                <a:gd name="T17" fmla="*/ 16 h 38"/>
                <a:gd name="T18" fmla="*/ 7 w 17"/>
                <a:gd name="T19" fmla="*/ 38 h 38"/>
                <a:gd name="T20" fmla="*/ 0 w 17"/>
                <a:gd name="T21" fmla="*/ 38 h 38"/>
                <a:gd name="T22" fmla="*/ 0 w 17"/>
                <a:gd name="T2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38">
                  <a:moveTo>
                    <a:pt x="0" y="1"/>
                  </a:moveTo>
                  <a:cubicBezTo>
                    <a:pt x="7" y="1"/>
                    <a:pt x="7" y="1"/>
                    <a:pt x="7" y="1"/>
                  </a:cubicBezTo>
                  <a:cubicBezTo>
                    <a:pt x="7" y="7"/>
                    <a:pt x="7" y="7"/>
                    <a:pt x="7" y="7"/>
                  </a:cubicBezTo>
                  <a:cubicBezTo>
                    <a:pt x="7" y="7"/>
                    <a:pt x="7" y="7"/>
                    <a:pt x="7" y="7"/>
                  </a:cubicBezTo>
                  <a:cubicBezTo>
                    <a:pt x="9" y="3"/>
                    <a:pt x="11" y="0"/>
                    <a:pt x="16" y="0"/>
                  </a:cubicBezTo>
                  <a:cubicBezTo>
                    <a:pt x="17" y="0"/>
                    <a:pt x="17" y="0"/>
                    <a:pt x="17" y="0"/>
                  </a:cubicBezTo>
                  <a:cubicBezTo>
                    <a:pt x="17" y="8"/>
                    <a:pt x="17" y="8"/>
                    <a:pt x="17" y="8"/>
                  </a:cubicBezTo>
                  <a:cubicBezTo>
                    <a:pt x="17" y="8"/>
                    <a:pt x="16" y="8"/>
                    <a:pt x="14" y="8"/>
                  </a:cubicBezTo>
                  <a:cubicBezTo>
                    <a:pt x="11" y="8"/>
                    <a:pt x="7" y="9"/>
                    <a:pt x="7" y="16"/>
                  </a:cubicBezTo>
                  <a:cubicBezTo>
                    <a:pt x="7" y="38"/>
                    <a:pt x="7" y="38"/>
                    <a:pt x="7" y="38"/>
                  </a:cubicBezTo>
                  <a:cubicBezTo>
                    <a:pt x="0" y="38"/>
                    <a:pt x="0" y="38"/>
                    <a:pt x="0" y="38"/>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 name="Freeform 54"/>
            <p:cNvSpPr>
              <a:spLocks noChangeAspect="1"/>
            </p:cNvSpPr>
            <p:nvPr userDrawn="1"/>
          </p:nvSpPr>
          <p:spPr bwMode="gray">
            <a:xfrm>
              <a:off x="5074" y="590"/>
              <a:ext cx="52" cy="78"/>
            </a:xfrm>
            <a:custGeom>
              <a:avLst/>
              <a:gdLst>
                <a:gd name="T0" fmla="*/ 18 w 26"/>
                <a:gd name="T1" fmla="*/ 12 h 39"/>
                <a:gd name="T2" fmla="*/ 18 w 26"/>
                <a:gd name="T3" fmla="*/ 11 h 39"/>
                <a:gd name="T4" fmla="*/ 13 w 26"/>
                <a:gd name="T5" fmla="*/ 5 h 39"/>
                <a:gd name="T6" fmla="*/ 8 w 26"/>
                <a:gd name="T7" fmla="*/ 10 h 39"/>
                <a:gd name="T8" fmla="*/ 13 w 26"/>
                <a:gd name="T9" fmla="*/ 15 h 39"/>
                <a:gd name="T10" fmla="*/ 18 w 26"/>
                <a:gd name="T11" fmla="*/ 17 h 39"/>
                <a:gd name="T12" fmla="*/ 26 w 26"/>
                <a:gd name="T13" fmla="*/ 28 h 39"/>
                <a:gd name="T14" fmla="*/ 12 w 26"/>
                <a:gd name="T15" fmla="*/ 39 h 39"/>
                <a:gd name="T16" fmla="*/ 0 w 26"/>
                <a:gd name="T17" fmla="*/ 28 h 39"/>
                <a:gd name="T18" fmla="*/ 0 w 26"/>
                <a:gd name="T19" fmla="*/ 26 h 39"/>
                <a:gd name="T20" fmla="*/ 7 w 26"/>
                <a:gd name="T21" fmla="*/ 26 h 39"/>
                <a:gd name="T22" fmla="*/ 7 w 26"/>
                <a:gd name="T23" fmla="*/ 27 h 39"/>
                <a:gd name="T24" fmla="*/ 12 w 26"/>
                <a:gd name="T25" fmla="*/ 34 h 39"/>
                <a:gd name="T26" fmla="*/ 19 w 26"/>
                <a:gd name="T27" fmla="*/ 29 h 39"/>
                <a:gd name="T28" fmla="*/ 14 w 26"/>
                <a:gd name="T29" fmla="*/ 23 h 39"/>
                <a:gd name="T30" fmla="*/ 8 w 26"/>
                <a:gd name="T31" fmla="*/ 21 h 39"/>
                <a:gd name="T32" fmla="*/ 0 w 26"/>
                <a:gd name="T33" fmla="*/ 10 h 39"/>
                <a:gd name="T34" fmla="*/ 13 w 26"/>
                <a:gd name="T35" fmla="*/ 0 h 39"/>
                <a:gd name="T36" fmla="*/ 25 w 26"/>
                <a:gd name="T37" fmla="*/ 10 h 39"/>
                <a:gd name="T38" fmla="*/ 25 w 26"/>
                <a:gd name="T39" fmla="*/ 12 h 39"/>
                <a:gd name="T40" fmla="*/ 18 w 26"/>
                <a:gd name="T41"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9">
                  <a:moveTo>
                    <a:pt x="18" y="12"/>
                  </a:moveTo>
                  <a:cubicBezTo>
                    <a:pt x="18" y="11"/>
                    <a:pt x="18" y="11"/>
                    <a:pt x="18" y="11"/>
                  </a:cubicBezTo>
                  <a:cubicBezTo>
                    <a:pt x="18" y="8"/>
                    <a:pt x="17" y="5"/>
                    <a:pt x="13" y="5"/>
                  </a:cubicBezTo>
                  <a:cubicBezTo>
                    <a:pt x="10" y="5"/>
                    <a:pt x="8" y="7"/>
                    <a:pt x="8" y="10"/>
                  </a:cubicBezTo>
                  <a:cubicBezTo>
                    <a:pt x="8" y="13"/>
                    <a:pt x="9" y="14"/>
                    <a:pt x="13" y="15"/>
                  </a:cubicBezTo>
                  <a:cubicBezTo>
                    <a:pt x="18" y="17"/>
                    <a:pt x="18" y="17"/>
                    <a:pt x="18" y="17"/>
                  </a:cubicBezTo>
                  <a:cubicBezTo>
                    <a:pt x="23" y="19"/>
                    <a:pt x="26" y="22"/>
                    <a:pt x="26" y="28"/>
                  </a:cubicBezTo>
                  <a:cubicBezTo>
                    <a:pt x="26" y="36"/>
                    <a:pt x="20" y="39"/>
                    <a:pt x="12" y="39"/>
                  </a:cubicBezTo>
                  <a:cubicBezTo>
                    <a:pt x="3" y="39"/>
                    <a:pt x="0" y="35"/>
                    <a:pt x="0" y="28"/>
                  </a:cubicBezTo>
                  <a:cubicBezTo>
                    <a:pt x="0" y="26"/>
                    <a:pt x="0" y="26"/>
                    <a:pt x="0" y="26"/>
                  </a:cubicBezTo>
                  <a:cubicBezTo>
                    <a:pt x="7" y="26"/>
                    <a:pt x="7" y="26"/>
                    <a:pt x="7" y="26"/>
                  </a:cubicBezTo>
                  <a:cubicBezTo>
                    <a:pt x="7" y="27"/>
                    <a:pt x="7" y="27"/>
                    <a:pt x="7" y="27"/>
                  </a:cubicBezTo>
                  <a:cubicBezTo>
                    <a:pt x="7" y="32"/>
                    <a:pt x="8" y="34"/>
                    <a:pt x="12" y="34"/>
                  </a:cubicBezTo>
                  <a:cubicBezTo>
                    <a:pt x="17" y="34"/>
                    <a:pt x="19" y="32"/>
                    <a:pt x="19" y="29"/>
                  </a:cubicBezTo>
                  <a:cubicBezTo>
                    <a:pt x="19" y="26"/>
                    <a:pt x="17" y="24"/>
                    <a:pt x="14" y="23"/>
                  </a:cubicBezTo>
                  <a:cubicBezTo>
                    <a:pt x="8" y="21"/>
                    <a:pt x="8" y="21"/>
                    <a:pt x="8" y="21"/>
                  </a:cubicBezTo>
                  <a:cubicBezTo>
                    <a:pt x="3" y="19"/>
                    <a:pt x="0" y="16"/>
                    <a:pt x="0" y="10"/>
                  </a:cubicBezTo>
                  <a:cubicBezTo>
                    <a:pt x="0" y="3"/>
                    <a:pt x="6" y="0"/>
                    <a:pt x="13" y="0"/>
                  </a:cubicBezTo>
                  <a:cubicBezTo>
                    <a:pt x="23" y="0"/>
                    <a:pt x="25" y="6"/>
                    <a:pt x="25" y="10"/>
                  </a:cubicBezTo>
                  <a:cubicBezTo>
                    <a:pt x="25" y="12"/>
                    <a:pt x="25" y="12"/>
                    <a:pt x="25" y="12"/>
                  </a:cubicBezTo>
                  <a:lnTo>
                    <a:pt x="1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 name="Freeform 55"/>
            <p:cNvSpPr>
              <a:spLocks noChangeAspect="1" noEditPoints="1"/>
            </p:cNvSpPr>
            <p:nvPr userDrawn="1"/>
          </p:nvSpPr>
          <p:spPr bwMode="gray">
            <a:xfrm>
              <a:off x="5134" y="590"/>
              <a:ext cx="54" cy="78"/>
            </a:xfrm>
            <a:custGeom>
              <a:avLst/>
              <a:gdLst>
                <a:gd name="T0" fmla="*/ 13 w 27"/>
                <a:gd name="T1" fmla="*/ 0 h 39"/>
                <a:gd name="T2" fmla="*/ 27 w 27"/>
                <a:gd name="T3" fmla="*/ 20 h 39"/>
                <a:gd name="T4" fmla="*/ 13 w 27"/>
                <a:gd name="T5" fmla="*/ 39 h 39"/>
                <a:gd name="T6" fmla="*/ 0 w 27"/>
                <a:gd name="T7" fmla="*/ 20 h 39"/>
                <a:gd name="T8" fmla="*/ 13 w 27"/>
                <a:gd name="T9" fmla="*/ 0 h 39"/>
                <a:gd name="T10" fmla="*/ 13 w 27"/>
                <a:gd name="T11" fmla="*/ 34 h 39"/>
                <a:gd name="T12" fmla="*/ 20 w 27"/>
                <a:gd name="T13" fmla="*/ 20 h 39"/>
                <a:gd name="T14" fmla="*/ 13 w 27"/>
                <a:gd name="T15" fmla="*/ 6 h 39"/>
                <a:gd name="T16" fmla="*/ 7 w 27"/>
                <a:gd name="T17" fmla="*/ 20 h 39"/>
                <a:gd name="T18" fmla="*/ 13 w 27"/>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9">
                  <a:moveTo>
                    <a:pt x="13" y="0"/>
                  </a:moveTo>
                  <a:cubicBezTo>
                    <a:pt x="24" y="0"/>
                    <a:pt x="27" y="8"/>
                    <a:pt x="27" y="20"/>
                  </a:cubicBezTo>
                  <a:cubicBezTo>
                    <a:pt x="27" y="31"/>
                    <a:pt x="24" y="39"/>
                    <a:pt x="13" y="39"/>
                  </a:cubicBezTo>
                  <a:cubicBezTo>
                    <a:pt x="3" y="39"/>
                    <a:pt x="0" y="31"/>
                    <a:pt x="0" y="20"/>
                  </a:cubicBezTo>
                  <a:cubicBezTo>
                    <a:pt x="0" y="8"/>
                    <a:pt x="3" y="0"/>
                    <a:pt x="13" y="0"/>
                  </a:cubicBezTo>
                  <a:moveTo>
                    <a:pt x="13" y="34"/>
                  </a:moveTo>
                  <a:cubicBezTo>
                    <a:pt x="19" y="34"/>
                    <a:pt x="20" y="29"/>
                    <a:pt x="20" y="20"/>
                  </a:cubicBezTo>
                  <a:cubicBezTo>
                    <a:pt x="20" y="11"/>
                    <a:pt x="19" y="6"/>
                    <a:pt x="13" y="6"/>
                  </a:cubicBezTo>
                  <a:cubicBezTo>
                    <a:pt x="8" y="6"/>
                    <a:pt x="7" y="11"/>
                    <a:pt x="7" y="20"/>
                  </a:cubicBezTo>
                  <a:cubicBezTo>
                    <a:pt x="7" y="29"/>
                    <a:pt x="8" y="34"/>
                    <a:pt x="13" y="3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 name="Freeform 56"/>
            <p:cNvSpPr>
              <a:spLocks noChangeAspect="1"/>
            </p:cNvSpPr>
            <p:nvPr userDrawn="1"/>
          </p:nvSpPr>
          <p:spPr bwMode="gray">
            <a:xfrm>
              <a:off x="5198" y="590"/>
              <a:ext cx="52" cy="78"/>
            </a:xfrm>
            <a:custGeom>
              <a:avLst/>
              <a:gdLst>
                <a:gd name="T0" fmla="*/ 26 w 26"/>
                <a:gd name="T1" fmla="*/ 25 h 39"/>
                <a:gd name="T2" fmla="*/ 13 w 26"/>
                <a:gd name="T3" fmla="*/ 39 h 39"/>
                <a:gd name="T4" fmla="*/ 0 w 26"/>
                <a:gd name="T5" fmla="*/ 20 h 39"/>
                <a:gd name="T6" fmla="*/ 13 w 26"/>
                <a:gd name="T7" fmla="*/ 0 h 39"/>
                <a:gd name="T8" fmla="*/ 26 w 26"/>
                <a:gd name="T9" fmla="*/ 13 h 39"/>
                <a:gd name="T10" fmla="*/ 19 w 26"/>
                <a:gd name="T11" fmla="*/ 13 h 39"/>
                <a:gd name="T12" fmla="*/ 13 w 26"/>
                <a:gd name="T13" fmla="*/ 6 h 39"/>
                <a:gd name="T14" fmla="*/ 7 w 26"/>
                <a:gd name="T15" fmla="*/ 20 h 39"/>
                <a:gd name="T16" fmla="*/ 13 w 26"/>
                <a:gd name="T17" fmla="*/ 34 h 39"/>
                <a:gd name="T18" fmla="*/ 19 w 26"/>
                <a:gd name="T19" fmla="*/ 25 h 39"/>
                <a:gd name="T20" fmla="*/ 26 w 26"/>
                <a:gd name="T21"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9">
                  <a:moveTo>
                    <a:pt x="26" y="25"/>
                  </a:moveTo>
                  <a:cubicBezTo>
                    <a:pt x="25" y="33"/>
                    <a:pt x="22" y="39"/>
                    <a:pt x="13" y="39"/>
                  </a:cubicBezTo>
                  <a:cubicBezTo>
                    <a:pt x="3" y="39"/>
                    <a:pt x="0" y="31"/>
                    <a:pt x="0" y="20"/>
                  </a:cubicBezTo>
                  <a:cubicBezTo>
                    <a:pt x="0" y="8"/>
                    <a:pt x="3" y="0"/>
                    <a:pt x="13" y="0"/>
                  </a:cubicBezTo>
                  <a:cubicBezTo>
                    <a:pt x="24" y="0"/>
                    <a:pt x="26" y="9"/>
                    <a:pt x="26" y="13"/>
                  </a:cubicBezTo>
                  <a:cubicBezTo>
                    <a:pt x="19" y="13"/>
                    <a:pt x="19" y="13"/>
                    <a:pt x="19" y="13"/>
                  </a:cubicBezTo>
                  <a:cubicBezTo>
                    <a:pt x="19" y="10"/>
                    <a:pt x="18" y="5"/>
                    <a:pt x="13" y="6"/>
                  </a:cubicBezTo>
                  <a:cubicBezTo>
                    <a:pt x="8" y="6"/>
                    <a:pt x="7" y="11"/>
                    <a:pt x="7" y="20"/>
                  </a:cubicBezTo>
                  <a:cubicBezTo>
                    <a:pt x="7" y="28"/>
                    <a:pt x="8" y="34"/>
                    <a:pt x="13" y="34"/>
                  </a:cubicBezTo>
                  <a:cubicBezTo>
                    <a:pt x="17" y="34"/>
                    <a:pt x="19" y="30"/>
                    <a:pt x="19" y="25"/>
                  </a:cubicBezTo>
                  <a:lnTo>
                    <a:pt x="26"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 name="Freeform 57"/>
            <p:cNvSpPr>
              <a:spLocks noChangeAspect="1" noEditPoints="1"/>
            </p:cNvSpPr>
            <p:nvPr userDrawn="1"/>
          </p:nvSpPr>
          <p:spPr bwMode="gray">
            <a:xfrm>
              <a:off x="5262" y="566"/>
              <a:ext cx="14" cy="100"/>
            </a:xfrm>
            <a:custGeom>
              <a:avLst/>
              <a:gdLst>
                <a:gd name="T0" fmla="*/ 0 w 14"/>
                <a:gd name="T1" fmla="*/ 0 h 100"/>
                <a:gd name="T2" fmla="*/ 14 w 14"/>
                <a:gd name="T3" fmla="*/ 0 h 100"/>
                <a:gd name="T4" fmla="*/ 14 w 14"/>
                <a:gd name="T5" fmla="*/ 16 h 100"/>
                <a:gd name="T6" fmla="*/ 0 w 14"/>
                <a:gd name="T7" fmla="*/ 16 h 100"/>
                <a:gd name="T8" fmla="*/ 0 w 14"/>
                <a:gd name="T9" fmla="*/ 0 h 100"/>
                <a:gd name="T10" fmla="*/ 0 w 14"/>
                <a:gd name="T11" fmla="*/ 26 h 100"/>
                <a:gd name="T12" fmla="*/ 14 w 14"/>
                <a:gd name="T13" fmla="*/ 26 h 100"/>
                <a:gd name="T14" fmla="*/ 14 w 14"/>
                <a:gd name="T15" fmla="*/ 100 h 100"/>
                <a:gd name="T16" fmla="*/ 0 w 14"/>
                <a:gd name="T17" fmla="*/ 100 h 100"/>
                <a:gd name="T18" fmla="*/ 0 w 14"/>
                <a:gd name="T19" fmla="*/ 2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00">
                  <a:moveTo>
                    <a:pt x="0" y="0"/>
                  </a:moveTo>
                  <a:lnTo>
                    <a:pt x="14" y="0"/>
                  </a:lnTo>
                  <a:lnTo>
                    <a:pt x="14" y="16"/>
                  </a:lnTo>
                  <a:lnTo>
                    <a:pt x="0" y="16"/>
                  </a:lnTo>
                  <a:lnTo>
                    <a:pt x="0" y="0"/>
                  </a:lnTo>
                  <a:close/>
                  <a:moveTo>
                    <a:pt x="0" y="26"/>
                  </a:moveTo>
                  <a:lnTo>
                    <a:pt x="14" y="26"/>
                  </a:lnTo>
                  <a:lnTo>
                    <a:pt x="14" y="100"/>
                  </a:lnTo>
                  <a:lnTo>
                    <a:pt x="0" y="100"/>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 name="Freeform 58"/>
            <p:cNvSpPr>
              <a:spLocks noChangeAspect="1" noEditPoints="1"/>
            </p:cNvSpPr>
            <p:nvPr userDrawn="1"/>
          </p:nvSpPr>
          <p:spPr bwMode="gray">
            <a:xfrm>
              <a:off x="5290" y="590"/>
              <a:ext cx="54" cy="78"/>
            </a:xfrm>
            <a:custGeom>
              <a:avLst/>
              <a:gdLst>
                <a:gd name="T0" fmla="*/ 7 w 27"/>
                <a:gd name="T1" fmla="*/ 21 h 39"/>
                <a:gd name="T2" fmla="*/ 7 w 27"/>
                <a:gd name="T3" fmla="*/ 23 h 39"/>
                <a:gd name="T4" fmla="*/ 13 w 27"/>
                <a:gd name="T5" fmla="*/ 34 h 39"/>
                <a:gd name="T6" fmla="*/ 19 w 27"/>
                <a:gd name="T7" fmla="*/ 26 h 39"/>
                <a:gd name="T8" fmla="*/ 26 w 27"/>
                <a:gd name="T9" fmla="*/ 26 h 39"/>
                <a:gd name="T10" fmla="*/ 13 w 27"/>
                <a:gd name="T11" fmla="*/ 39 h 39"/>
                <a:gd name="T12" fmla="*/ 0 w 27"/>
                <a:gd name="T13" fmla="*/ 20 h 39"/>
                <a:gd name="T14" fmla="*/ 14 w 27"/>
                <a:gd name="T15" fmla="*/ 0 h 39"/>
                <a:gd name="T16" fmla="*/ 27 w 27"/>
                <a:gd name="T17" fmla="*/ 17 h 39"/>
                <a:gd name="T18" fmla="*/ 27 w 27"/>
                <a:gd name="T19" fmla="*/ 21 h 39"/>
                <a:gd name="T20" fmla="*/ 7 w 27"/>
                <a:gd name="T21" fmla="*/ 21 h 39"/>
                <a:gd name="T22" fmla="*/ 19 w 27"/>
                <a:gd name="T23" fmla="*/ 15 h 39"/>
                <a:gd name="T24" fmla="*/ 19 w 27"/>
                <a:gd name="T25" fmla="*/ 13 h 39"/>
                <a:gd name="T26" fmla="*/ 13 w 27"/>
                <a:gd name="T27" fmla="*/ 5 h 39"/>
                <a:gd name="T28" fmla="*/ 7 w 27"/>
                <a:gd name="T29" fmla="*/ 15 h 39"/>
                <a:gd name="T30" fmla="*/ 7 w 27"/>
                <a:gd name="T31" fmla="*/ 15 h 39"/>
                <a:gd name="T32" fmla="*/ 19 w 27"/>
                <a:gd name="T33"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9">
                  <a:moveTo>
                    <a:pt x="7" y="21"/>
                  </a:moveTo>
                  <a:cubicBezTo>
                    <a:pt x="7" y="23"/>
                    <a:pt x="7" y="23"/>
                    <a:pt x="7" y="23"/>
                  </a:cubicBezTo>
                  <a:cubicBezTo>
                    <a:pt x="7" y="28"/>
                    <a:pt x="8" y="34"/>
                    <a:pt x="13" y="34"/>
                  </a:cubicBezTo>
                  <a:cubicBezTo>
                    <a:pt x="19" y="34"/>
                    <a:pt x="19" y="28"/>
                    <a:pt x="19" y="26"/>
                  </a:cubicBezTo>
                  <a:cubicBezTo>
                    <a:pt x="26" y="26"/>
                    <a:pt x="26" y="26"/>
                    <a:pt x="26" y="26"/>
                  </a:cubicBezTo>
                  <a:cubicBezTo>
                    <a:pt x="26" y="34"/>
                    <a:pt x="21" y="39"/>
                    <a:pt x="13" y="39"/>
                  </a:cubicBezTo>
                  <a:cubicBezTo>
                    <a:pt x="7" y="39"/>
                    <a:pt x="0" y="37"/>
                    <a:pt x="0" y="20"/>
                  </a:cubicBezTo>
                  <a:cubicBezTo>
                    <a:pt x="0" y="10"/>
                    <a:pt x="2" y="0"/>
                    <a:pt x="14" y="0"/>
                  </a:cubicBezTo>
                  <a:cubicBezTo>
                    <a:pt x="24" y="0"/>
                    <a:pt x="27" y="6"/>
                    <a:pt x="27" y="17"/>
                  </a:cubicBezTo>
                  <a:cubicBezTo>
                    <a:pt x="27" y="21"/>
                    <a:pt x="27" y="21"/>
                    <a:pt x="27" y="21"/>
                  </a:cubicBezTo>
                  <a:lnTo>
                    <a:pt x="7" y="21"/>
                  </a:lnTo>
                  <a:close/>
                  <a:moveTo>
                    <a:pt x="19" y="15"/>
                  </a:moveTo>
                  <a:cubicBezTo>
                    <a:pt x="19" y="13"/>
                    <a:pt x="19" y="13"/>
                    <a:pt x="19" y="13"/>
                  </a:cubicBezTo>
                  <a:cubicBezTo>
                    <a:pt x="19" y="9"/>
                    <a:pt x="18" y="5"/>
                    <a:pt x="13" y="5"/>
                  </a:cubicBezTo>
                  <a:cubicBezTo>
                    <a:pt x="9" y="5"/>
                    <a:pt x="7" y="10"/>
                    <a:pt x="7" y="15"/>
                  </a:cubicBezTo>
                  <a:cubicBezTo>
                    <a:pt x="7" y="15"/>
                    <a:pt x="7" y="15"/>
                    <a:pt x="7" y="15"/>
                  </a:cubicBezTo>
                  <a:lnTo>
                    <a:pt x="1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 name="Freeform 59"/>
            <p:cNvSpPr>
              <a:spLocks noChangeAspect="1"/>
            </p:cNvSpPr>
            <p:nvPr userDrawn="1"/>
          </p:nvSpPr>
          <p:spPr bwMode="gray">
            <a:xfrm>
              <a:off x="5348" y="570"/>
              <a:ext cx="38" cy="96"/>
            </a:xfrm>
            <a:custGeom>
              <a:avLst/>
              <a:gdLst>
                <a:gd name="T0" fmla="*/ 0 w 19"/>
                <a:gd name="T1" fmla="*/ 11 h 48"/>
                <a:gd name="T2" fmla="*/ 6 w 19"/>
                <a:gd name="T3" fmla="*/ 11 h 48"/>
                <a:gd name="T4" fmla="*/ 6 w 19"/>
                <a:gd name="T5" fmla="*/ 0 h 48"/>
                <a:gd name="T6" fmla="*/ 13 w 19"/>
                <a:gd name="T7" fmla="*/ 0 h 48"/>
                <a:gd name="T8" fmla="*/ 13 w 19"/>
                <a:gd name="T9" fmla="*/ 11 h 48"/>
                <a:gd name="T10" fmla="*/ 19 w 19"/>
                <a:gd name="T11" fmla="*/ 11 h 48"/>
                <a:gd name="T12" fmla="*/ 19 w 19"/>
                <a:gd name="T13" fmla="*/ 17 h 48"/>
                <a:gd name="T14" fmla="*/ 13 w 19"/>
                <a:gd name="T15" fmla="*/ 17 h 48"/>
                <a:gd name="T16" fmla="*/ 13 w 19"/>
                <a:gd name="T17" fmla="*/ 39 h 48"/>
                <a:gd name="T18" fmla="*/ 16 w 19"/>
                <a:gd name="T19" fmla="*/ 43 h 48"/>
                <a:gd name="T20" fmla="*/ 19 w 19"/>
                <a:gd name="T21" fmla="*/ 42 h 48"/>
                <a:gd name="T22" fmla="*/ 19 w 19"/>
                <a:gd name="T23" fmla="*/ 48 h 48"/>
                <a:gd name="T24" fmla="*/ 13 w 19"/>
                <a:gd name="T25" fmla="*/ 48 h 48"/>
                <a:gd name="T26" fmla="*/ 6 w 19"/>
                <a:gd name="T27" fmla="*/ 40 h 48"/>
                <a:gd name="T28" fmla="*/ 6 w 19"/>
                <a:gd name="T29" fmla="*/ 17 h 48"/>
                <a:gd name="T30" fmla="*/ 0 w 19"/>
                <a:gd name="T31" fmla="*/ 17 h 48"/>
                <a:gd name="T32" fmla="*/ 0 w 19"/>
                <a:gd name="T33"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8">
                  <a:moveTo>
                    <a:pt x="0" y="11"/>
                  </a:moveTo>
                  <a:cubicBezTo>
                    <a:pt x="6" y="11"/>
                    <a:pt x="6" y="11"/>
                    <a:pt x="6" y="11"/>
                  </a:cubicBezTo>
                  <a:cubicBezTo>
                    <a:pt x="6" y="0"/>
                    <a:pt x="6" y="0"/>
                    <a:pt x="6" y="0"/>
                  </a:cubicBezTo>
                  <a:cubicBezTo>
                    <a:pt x="13" y="0"/>
                    <a:pt x="13" y="0"/>
                    <a:pt x="13" y="0"/>
                  </a:cubicBezTo>
                  <a:cubicBezTo>
                    <a:pt x="13" y="11"/>
                    <a:pt x="13" y="11"/>
                    <a:pt x="13" y="11"/>
                  </a:cubicBezTo>
                  <a:cubicBezTo>
                    <a:pt x="19" y="11"/>
                    <a:pt x="19" y="11"/>
                    <a:pt x="19" y="11"/>
                  </a:cubicBezTo>
                  <a:cubicBezTo>
                    <a:pt x="19" y="17"/>
                    <a:pt x="19" y="17"/>
                    <a:pt x="19" y="17"/>
                  </a:cubicBezTo>
                  <a:cubicBezTo>
                    <a:pt x="13" y="17"/>
                    <a:pt x="13" y="17"/>
                    <a:pt x="13" y="17"/>
                  </a:cubicBezTo>
                  <a:cubicBezTo>
                    <a:pt x="13" y="39"/>
                    <a:pt x="13" y="39"/>
                    <a:pt x="13" y="39"/>
                  </a:cubicBezTo>
                  <a:cubicBezTo>
                    <a:pt x="13" y="42"/>
                    <a:pt x="14" y="43"/>
                    <a:pt x="16" y="43"/>
                  </a:cubicBezTo>
                  <a:cubicBezTo>
                    <a:pt x="17" y="43"/>
                    <a:pt x="18" y="43"/>
                    <a:pt x="19" y="42"/>
                  </a:cubicBezTo>
                  <a:cubicBezTo>
                    <a:pt x="19" y="48"/>
                    <a:pt x="19" y="48"/>
                    <a:pt x="19" y="48"/>
                  </a:cubicBezTo>
                  <a:cubicBezTo>
                    <a:pt x="17" y="48"/>
                    <a:pt x="15" y="48"/>
                    <a:pt x="13" y="48"/>
                  </a:cubicBezTo>
                  <a:cubicBezTo>
                    <a:pt x="8" y="48"/>
                    <a:pt x="6" y="47"/>
                    <a:pt x="6" y="40"/>
                  </a:cubicBezTo>
                  <a:cubicBezTo>
                    <a:pt x="6" y="17"/>
                    <a:pt x="6" y="17"/>
                    <a:pt x="6" y="17"/>
                  </a:cubicBezTo>
                  <a:cubicBezTo>
                    <a:pt x="0" y="17"/>
                    <a:pt x="0" y="17"/>
                    <a:pt x="0" y="17"/>
                  </a:cubicBez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 name="Freeform 60"/>
            <p:cNvSpPr>
              <a:spLocks noChangeAspect="1"/>
            </p:cNvSpPr>
            <p:nvPr userDrawn="1"/>
          </p:nvSpPr>
          <p:spPr bwMode="gray">
            <a:xfrm>
              <a:off x="5388" y="592"/>
              <a:ext cx="56" cy="100"/>
            </a:xfrm>
            <a:custGeom>
              <a:avLst/>
              <a:gdLst>
                <a:gd name="T0" fmla="*/ 8 w 28"/>
                <a:gd name="T1" fmla="*/ 0 h 50"/>
                <a:gd name="T2" fmla="*/ 14 w 28"/>
                <a:gd name="T3" fmla="*/ 28 h 50"/>
                <a:gd name="T4" fmla="*/ 14 w 28"/>
                <a:gd name="T5" fmla="*/ 28 h 50"/>
                <a:gd name="T6" fmla="*/ 20 w 28"/>
                <a:gd name="T7" fmla="*/ 0 h 50"/>
                <a:gd name="T8" fmla="*/ 28 w 28"/>
                <a:gd name="T9" fmla="*/ 0 h 50"/>
                <a:gd name="T10" fmla="*/ 18 w 28"/>
                <a:gd name="T11" fmla="*/ 38 h 50"/>
                <a:gd name="T12" fmla="*/ 5 w 28"/>
                <a:gd name="T13" fmla="*/ 50 h 50"/>
                <a:gd name="T14" fmla="*/ 2 w 28"/>
                <a:gd name="T15" fmla="*/ 49 h 50"/>
                <a:gd name="T16" fmla="*/ 2 w 28"/>
                <a:gd name="T17" fmla="*/ 44 h 50"/>
                <a:gd name="T18" fmla="*/ 4 w 28"/>
                <a:gd name="T19" fmla="*/ 44 h 50"/>
                <a:gd name="T20" fmla="*/ 9 w 28"/>
                <a:gd name="T21" fmla="*/ 41 h 50"/>
                <a:gd name="T22" fmla="*/ 10 w 28"/>
                <a:gd name="T23" fmla="*/ 38 h 50"/>
                <a:gd name="T24" fmla="*/ 0 w 28"/>
                <a:gd name="T25" fmla="*/ 0 h 50"/>
                <a:gd name="T26" fmla="*/ 8 w 28"/>
                <a:gd name="T2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0">
                  <a:moveTo>
                    <a:pt x="8" y="0"/>
                  </a:moveTo>
                  <a:cubicBezTo>
                    <a:pt x="14" y="28"/>
                    <a:pt x="14" y="28"/>
                    <a:pt x="14" y="28"/>
                  </a:cubicBezTo>
                  <a:cubicBezTo>
                    <a:pt x="14" y="28"/>
                    <a:pt x="14" y="28"/>
                    <a:pt x="14" y="28"/>
                  </a:cubicBezTo>
                  <a:cubicBezTo>
                    <a:pt x="20" y="0"/>
                    <a:pt x="20" y="0"/>
                    <a:pt x="20" y="0"/>
                  </a:cubicBezTo>
                  <a:cubicBezTo>
                    <a:pt x="28" y="0"/>
                    <a:pt x="28" y="0"/>
                    <a:pt x="28" y="0"/>
                  </a:cubicBezTo>
                  <a:cubicBezTo>
                    <a:pt x="18" y="38"/>
                    <a:pt x="18" y="38"/>
                    <a:pt x="18" y="38"/>
                  </a:cubicBezTo>
                  <a:cubicBezTo>
                    <a:pt x="15" y="49"/>
                    <a:pt x="13" y="50"/>
                    <a:pt x="5" y="50"/>
                  </a:cubicBezTo>
                  <a:cubicBezTo>
                    <a:pt x="4" y="50"/>
                    <a:pt x="3" y="50"/>
                    <a:pt x="2" y="49"/>
                  </a:cubicBezTo>
                  <a:cubicBezTo>
                    <a:pt x="2" y="44"/>
                    <a:pt x="2" y="44"/>
                    <a:pt x="2" y="44"/>
                  </a:cubicBezTo>
                  <a:cubicBezTo>
                    <a:pt x="3" y="44"/>
                    <a:pt x="4" y="44"/>
                    <a:pt x="4" y="44"/>
                  </a:cubicBezTo>
                  <a:cubicBezTo>
                    <a:pt x="7" y="44"/>
                    <a:pt x="9" y="43"/>
                    <a:pt x="9" y="41"/>
                  </a:cubicBezTo>
                  <a:cubicBezTo>
                    <a:pt x="10" y="38"/>
                    <a:pt x="10" y="38"/>
                    <a:pt x="10" y="38"/>
                  </a:cubicBezTo>
                  <a:cubicBezTo>
                    <a:pt x="0" y="0"/>
                    <a:pt x="0" y="0"/>
                    <a:pt x="0" y="0"/>
                  </a:cubicBez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49" name="Picture Placeholder 3"/>
          <p:cNvSpPr>
            <a:spLocks noGrp="1"/>
          </p:cNvSpPr>
          <p:nvPr>
            <p:ph type="pic" sz="quarter" idx="10" hasCustomPrompt="1"/>
          </p:nvPr>
        </p:nvSpPr>
        <p:spPr bwMode="gray">
          <a:xfrm>
            <a:off x="7846800" y="0"/>
            <a:ext cx="2059200" cy="6861600"/>
          </a:xfrm>
        </p:spPr>
        <p:txBody>
          <a:bodyPr anchor="ctr" anchorCtr="1"/>
          <a:lstStyle>
            <a:lvl1pPr algn="ctr">
              <a:defRPr sz="1100" baseline="0"/>
            </a:lvl1pPr>
          </a:lstStyle>
          <a:p>
            <a:r>
              <a:rPr lang="en-GB" dirty="0" smtClean="0"/>
              <a:t>Click on icon to insert picture</a:t>
            </a:r>
          </a:p>
        </p:txBody>
      </p:sp>
      <p:sp>
        <p:nvSpPr>
          <p:cNvPr id="50" name="Rectangle 14"/>
          <p:cNvSpPr>
            <a:spLocks noChangeArrowheads="1"/>
          </p:cNvSpPr>
          <p:nvPr userDrawn="1"/>
        </p:nvSpPr>
        <p:spPr bwMode="gray">
          <a:xfrm>
            <a:off x="542925" y="6224588"/>
            <a:ext cx="1403350" cy="619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 name="Rectangle 14"/>
          <p:cNvSpPr>
            <a:spLocks noChangeArrowheads="1"/>
          </p:cNvSpPr>
          <p:nvPr userDrawn="1"/>
        </p:nvSpPr>
        <p:spPr bwMode="gray">
          <a:xfrm>
            <a:off x="542925" y="6224588"/>
            <a:ext cx="1403350" cy="619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1859620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quote (Turquoise)">
    <p:bg>
      <p:bgPr>
        <a:solidFill>
          <a:schemeClr val="accent1"/>
        </a:solidFill>
        <a:effectLst/>
      </p:bgPr>
    </p:bg>
    <p:spTree>
      <p:nvGrpSpPr>
        <p:cNvPr id="1" name=""/>
        <p:cNvGrpSpPr/>
        <p:nvPr/>
      </p:nvGrpSpPr>
      <p:grpSpPr>
        <a:xfrm>
          <a:off x="0" y="0"/>
          <a:ext cx="0" cy="0"/>
          <a:chOff x="0" y="0"/>
          <a:chExt cx="0" cy="0"/>
        </a:xfrm>
      </p:grpSpPr>
      <p:sp>
        <p:nvSpPr>
          <p:cNvPr id="7" name="Picture Placeholder 37"/>
          <p:cNvSpPr>
            <a:spLocks noGrp="1"/>
          </p:cNvSpPr>
          <p:nvPr>
            <p:ph type="pic" sz="quarter" idx="12" hasCustomPrompt="1"/>
          </p:nvPr>
        </p:nvSpPr>
        <p:spPr bwMode="gray">
          <a:xfrm>
            <a:off x="0" y="2033845"/>
            <a:ext cx="9905999" cy="4824155"/>
          </a:xfrm>
        </p:spPr>
        <p:txBody>
          <a:bodyPr rtlCol="0" anchor="ctr" anchorCtr="1">
            <a:noAutofit/>
          </a:bodyPr>
          <a:lstStyle>
            <a:lvl1pPr>
              <a:defRPr sz="1400" baseline="0"/>
            </a:lvl1pPr>
          </a:lstStyle>
          <a:p>
            <a:pPr lvl="0"/>
            <a:r>
              <a:rPr lang="en-US" noProof="0" dirty="0" smtClean="0"/>
              <a:t>Click icon to insert picture</a:t>
            </a:r>
            <a:endParaRPr lang="en-GB" noProof="0" dirty="0"/>
          </a:p>
        </p:txBody>
      </p:sp>
      <p:sp>
        <p:nvSpPr>
          <p:cNvPr id="6" name="Text Placeholder 5"/>
          <p:cNvSpPr>
            <a:spLocks noGrp="1"/>
          </p:cNvSpPr>
          <p:nvPr>
            <p:ph type="body" sz="quarter" idx="13" hasCustomPrompt="1"/>
          </p:nvPr>
        </p:nvSpPr>
        <p:spPr bwMode="gray">
          <a:xfrm>
            <a:off x="543600" y="324000"/>
            <a:ext cx="8823600" cy="1305145"/>
          </a:xfrm>
        </p:spPr>
        <p:txBody>
          <a:bodyPr/>
          <a:lstStyle>
            <a:lvl1pPr>
              <a:lnSpc>
                <a:spcPct val="95000"/>
              </a:lnSpc>
              <a:spcAft>
                <a:spcPts val="600"/>
              </a:spcAft>
              <a:defRPr sz="3200">
                <a:latin typeface="+mj-lt"/>
              </a:defRPr>
            </a:lvl1pPr>
            <a:lvl2pPr marL="0" indent="0">
              <a:lnSpc>
                <a:spcPct val="95000"/>
              </a:lnSpc>
              <a:spcAft>
                <a:spcPts val="600"/>
              </a:spcAft>
              <a:buNone/>
              <a:defRPr sz="2000" b="0"/>
            </a:lvl2pPr>
            <a:lvl3pPr marL="0" indent="0">
              <a:lnSpc>
                <a:spcPct val="95000"/>
              </a:lnSpc>
              <a:buNone/>
              <a:defRPr/>
            </a:lvl3pPr>
            <a:lvl4pPr marL="1588" indent="0">
              <a:lnSpc>
                <a:spcPct val="95000"/>
              </a:lnSpc>
              <a:buNone/>
              <a:defRPr sz="2000"/>
            </a:lvl4pPr>
            <a:lvl5pPr marL="3175" indent="0">
              <a:lnSpc>
                <a:spcPct val="95000"/>
              </a:lnSpc>
              <a:buNone/>
              <a:defRPr sz="2000"/>
            </a:lvl5pPr>
            <a:lvl6pPr marL="0" indent="0">
              <a:lnSpc>
                <a:spcPct val="95000"/>
              </a:lnSpc>
              <a:buNone/>
              <a:tabLst/>
              <a:defRPr sz="2000" baseline="0"/>
            </a:lvl6pPr>
            <a:lvl7pPr marL="0" indent="0">
              <a:lnSpc>
                <a:spcPct val="95000"/>
              </a:lnSpc>
              <a:buNone/>
              <a:defRPr sz="2000" baseline="0"/>
            </a:lvl7pPr>
            <a:lvl8pPr marL="0" indent="0">
              <a:lnSpc>
                <a:spcPct val="95000"/>
              </a:lnSpc>
              <a:buNone/>
              <a:tabLst/>
              <a:defRPr sz="2000" baseline="0"/>
            </a:lvl8pPr>
            <a:lvl9pPr marL="0" indent="0">
              <a:lnSpc>
                <a:spcPct val="95000"/>
              </a:lnSpc>
              <a:buNone/>
              <a:defRPr sz="2000" baseline="0"/>
            </a:lvl9pPr>
          </a:lstStyle>
          <a:p>
            <a:pPr lvl="0"/>
            <a:r>
              <a:rPr lang="en-US" dirty="0" smtClean="0"/>
              <a:t>Click to edit quote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2" name="Line 2"/>
          <p:cNvSpPr>
            <a:spLocks noChangeShapeType="1"/>
          </p:cNvSpPr>
          <p:nvPr userDrawn="1"/>
        </p:nvSpPr>
        <p:spPr bwMode="gray">
          <a:xfrm>
            <a:off x="542925" y="1628775"/>
            <a:ext cx="461803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ctr" anchorCtr="1" compatLnSpc="1">
            <a:prstTxWarp prst="textNoShape">
              <a:avLst/>
            </a:prstTxWarp>
            <a:spAutoFit/>
          </a:bodyPr>
          <a:lstStyle/>
          <a:p>
            <a:endParaRPr lang="en-GB"/>
          </a:p>
        </p:txBody>
      </p:sp>
    </p:spTree>
    <p:extLst>
      <p:ext uri="{BB962C8B-B14F-4D97-AF65-F5344CB8AC3E}">
        <p14:creationId xmlns:p14="http://schemas.microsoft.com/office/powerpoint/2010/main" val="2334679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 double (Turquois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Click to edit page title</a:t>
            </a:r>
            <a:endParaRPr lang="en-GB" dirty="0"/>
          </a:p>
        </p:txBody>
      </p:sp>
      <p:sp>
        <p:nvSpPr>
          <p:cNvPr id="4" name="Freeform 12"/>
          <p:cNvSpPr>
            <a:spLocks/>
          </p:cNvSpPr>
          <p:nvPr/>
        </p:nvSpPr>
        <p:spPr bwMode="gray">
          <a:xfrm>
            <a:off x="4686300" y="1892300"/>
            <a:ext cx="4198938" cy="2794000"/>
          </a:xfrm>
          <a:custGeom>
            <a:avLst/>
            <a:gdLst>
              <a:gd name="T0" fmla="*/ 106 w 2645"/>
              <a:gd name="T1" fmla="*/ 0 h 1760"/>
              <a:gd name="T2" fmla="*/ 2543 w 2645"/>
              <a:gd name="T3" fmla="*/ 0 h 1760"/>
              <a:gd name="T4" fmla="*/ 2644 w 2645"/>
              <a:gd name="T5" fmla="*/ 104 h 1760"/>
              <a:gd name="T6" fmla="*/ 2643 w 2645"/>
              <a:gd name="T7" fmla="*/ 1374 h 1760"/>
              <a:gd name="T8" fmla="*/ 2544 w 2645"/>
              <a:gd name="T9" fmla="*/ 1472 h 1760"/>
              <a:gd name="T10" fmla="*/ 2087 w 2645"/>
              <a:gd name="T11" fmla="*/ 1471 h 1760"/>
              <a:gd name="T12" fmla="*/ 915 w 2645"/>
              <a:gd name="T13" fmla="*/ 1475 h 1760"/>
              <a:gd name="T14" fmla="*/ 551 w 2645"/>
              <a:gd name="T15" fmla="*/ 1760 h 1760"/>
              <a:gd name="T16" fmla="*/ 551 w 2645"/>
              <a:gd name="T17" fmla="*/ 1474 h 1760"/>
              <a:gd name="T18" fmla="*/ 113 w 2645"/>
              <a:gd name="T19" fmla="*/ 1472 h 1760"/>
              <a:gd name="T20" fmla="*/ 1 w 2645"/>
              <a:gd name="T21" fmla="*/ 1362 h 1760"/>
              <a:gd name="T22" fmla="*/ 1 w 2645"/>
              <a:gd name="T23" fmla="*/ 105 h 1760"/>
              <a:gd name="T24" fmla="*/ 106 w 2645"/>
              <a:gd name="T25" fmla="*/ 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45" h="1760">
                <a:moveTo>
                  <a:pt x="106" y="0"/>
                </a:moveTo>
                <a:lnTo>
                  <a:pt x="2543" y="0"/>
                </a:lnTo>
                <a:cubicBezTo>
                  <a:pt x="2606" y="1"/>
                  <a:pt x="2645" y="49"/>
                  <a:pt x="2644" y="104"/>
                </a:cubicBezTo>
                <a:lnTo>
                  <a:pt x="2643" y="1374"/>
                </a:lnTo>
                <a:cubicBezTo>
                  <a:pt x="2644" y="1418"/>
                  <a:pt x="2605" y="1472"/>
                  <a:pt x="2544" y="1472"/>
                </a:cubicBezTo>
                <a:lnTo>
                  <a:pt x="2087" y="1471"/>
                </a:lnTo>
                <a:lnTo>
                  <a:pt x="915" y="1475"/>
                </a:lnTo>
                <a:lnTo>
                  <a:pt x="551" y="1760"/>
                </a:lnTo>
                <a:lnTo>
                  <a:pt x="551" y="1474"/>
                </a:lnTo>
                <a:lnTo>
                  <a:pt x="113" y="1472"/>
                </a:lnTo>
                <a:cubicBezTo>
                  <a:pt x="51" y="1473"/>
                  <a:pt x="0" y="1440"/>
                  <a:pt x="1" y="1362"/>
                </a:cubicBezTo>
                <a:lnTo>
                  <a:pt x="1" y="105"/>
                </a:lnTo>
                <a:cubicBezTo>
                  <a:pt x="3" y="38"/>
                  <a:pt x="44" y="1"/>
                  <a:pt x="106" y="0"/>
                </a:cubicBezTo>
                <a:close/>
              </a:path>
            </a:pathLst>
          </a:custGeom>
          <a:solidFill>
            <a:schemeClr val="accent2"/>
          </a:solidFill>
          <a:ln w="12700" cap="flat" cmpd="sng">
            <a:solidFill>
              <a:schemeClr val="accent2"/>
            </a:solidFill>
            <a:prstDash val="solid"/>
            <a:round/>
            <a:headEnd/>
            <a:tailEnd/>
          </a:ln>
          <a:effectLst/>
          <a:extLst/>
        </p:spPr>
        <p:txBody>
          <a:bodyPr lIns="72000" tIns="72000" rIns="72000" bIns="72000" anchor="ctr" anchorCtr="1">
            <a:noAutofit/>
          </a:bodyPr>
          <a:lstStyle/>
          <a:p>
            <a:endParaRPr lang="en-GB">
              <a:latin typeface="+mn-lt"/>
            </a:endParaRPr>
          </a:p>
        </p:txBody>
      </p:sp>
      <p:sp>
        <p:nvSpPr>
          <p:cNvPr id="7" name="Freeform 7"/>
          <p:cNvSpPr>
            <a:spLocks/>
          </p:cNvSpPr>
          <p:nvPr/>
        </p:nvSpPr>
        <p:spPr bwMode="gray">
          <a:xfrm>
            <a:off x="541338" y="2781300"/>
            <a:ext cx="4198937" cy="2789238"/>
          </a:xfrm>
          <a:custGeom>
            <a:avLst/>
            <a:gdLst>
              <a:gd name="T0" fmla="*/ 106 w 2645"/>
              <a:gd name="T1" fmla="*/ 0 h 1757"/>
              <a:gd name="T2" fmla="*/ 2543 w 2645"/>
              <a:gd name="T3" fmla="*/ 0 h 1757"/>
              <a:gd name="T4" fmla="*/ 2644 w 2645"/>
              <a:gd name="T5" fmla="*/ 104 h 1757"/>
              <a:gd name="T6" fmla="*/ 2643 w 2645"/>
              <a:gd name="T7" fmla="*/ 1374 h 1757"/>
              <a:gd name="T8" fmla="*/ 2544 w 2645"/>
              <a:gd name="T9" fmla="*/ 1472 h 1757"/>
              <a:gd name="T10" fmla="*/ 2087 w 2645"/>
              <a:gd name="T11" fmla="*/ 1471 h 1757"/>
              <a:gd name="T12" fmla="*/ 2086 w 2645"/>
              <a:gd name="T13" fmla="*/ 1757 h 1757"/>
              <a:gd name="T14" fmla="*/ 1729 w 2645"/>
              <a:gd name="T15" fmla="*/ 1472 h 1757"/>
              <a:gd name="T16" fmla="*/ 113 w 2645"/>
              <a:gd name="T17" fmla="*/ 1472 h 1757"/>
              <a:gd name="T18" fmla="*/ 1 w 2645"/>
              <a:gd name="T19" fmla="*/ 1362 h 1757"/>
              <a:gd name="T20" fmla="*/ 1 w 2645"/>
              <a:gd name="T21" fmla="*/ 105 h 1757"/>
              <a:gd name="T22" fmla="*/ 106 w 2645"/>
              <a:gd name="T23" fmla="*/ 0 h 1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45" h="1757">
                <a:moveTo>
                  <a:pt x="106" y="0"/>
                </a:moveTo>
                <a:lnTo>
                  <a:pt x="2543" y="0"/>
                </a:lnTo>
                <a:cubicBezTo>
                  <a:pt x="2606" y="1"/>
                  <a:pt x="2645" y="49"/>
                  <a:pt x="2644" y="104"/>
                </a:cubicBezTo>
                <a:lnTo>
                  <a:pt x="2643" y="1374"/>
                </a:lnTo>
                <a:cubicBezTo>
                  <a:pt x="2644" y="1418"/>
                  <a:pt x="2605" y="1472"/>
                  <a:pt x="2544" y="1472"/>
                </a:cubicBezTo>
                <a:lnTo>
                  <a:pt x="2087" y="1471"/>
                </a:lnTo>
                <a:lnTo>
                  <a:pt x="2086" y="1757"/>
                </a:lnTo>
                <a:lnTo>
                  <a:pt x="1729" y="1472"/>
                </a:lnTo>
                <a:lnTo>
                  <a:pt x="113" y="1472"/>
                </a:lnTo>
                <a:cubicBezTo>
                  <a:pt x="51" y="1473"/>
                  <a:pt x="0" y="1440"/>
                  <a:pt x="1" y="1362"/>
                </a:cubicBezTo>
                <a:lnTo>
                  <a:pt x="1" y="105"/>
                </a:lnTo>
                <a:cubicBezTo>
                  <a:pt x="3" y="38"/>
                  <a:pt x="44" y="1"/>
                  <a:pt x="106" y="0"/>
                </a:cubicBezTo>
                <a:close/>
              </a:path>
            </a:pathLst>
          </a:custGeom>
          <a:solidFill>
            <a:schemeClr val="accent1"/>
          </a:solidFill>
          <a:ln w="12700" cap="flat" cmpd="sng">
            <a:solidFill>
              <a:schemeClr val="accent1"/>
            </a:solidFill>
            <a:prstDash val="solid"/>
            <a:round/>
            <a:headEnd/>
            <a:tailEnd/>
          </a:ln>
          <a:effectLst/>
          <a:extLst/>
        </p:spPr>
        <p:txBody>
          <a:bodyPr lIns="72000" tIns="72000" rIns="72000" bIns="72000" anchor="ctr" anchorCtr="1">
            <a:noAutofit/>
          </a:bodyPr>
          <a:lstStyle/>
          <a:p>
            <a:endParaRPr lang="en-GB">
              <a:latin typeface="+mn-lt"/>
            </a:endParaRPr>
          </a:p>
        </p:txBody>
      </p:sp>
      <p:sp>
        <p:nvSpPr>
          <p:cNvPr id="10" name="Text Placeholder 9"/>
          <p:cNvSpPr>
            <a:spLocks noGrp="1"/>
          </p:cNvSpPr>
          <p:nvPr userDrawn="1">
            <p:ph type="body" sz="quarter" idx="10" hasCustomPrompt="1"/>
          </p:nvPr>
        </p:nvSpPr>
        <p:spPr>
          <a:xfrm>
            <a:off x="742950" y="2895600"/>
            <a:ext cx="3794400" cy="2077200"/>
          </a:xfrm>
        </p:spPr>
        <p:txBody>
          <a:bodyPr anchor="ctr" anchorCtr="1"/>
          <a:lstStyle>
            <a:lvl1pPr>
              <a:defRPr sz="2400"/>
            </a:lvl1pPr>
            <a:lvl2pPr marL="0" indent="0">
              <a:buNone/>
              <a:defRPr sz="1400"/>
            </a:lvl2pPr>
            <a:lvl3pPr marL="0" indent="0">
              <a:spcAft>
                <a:spcPts val="900"/>
              </a:spcAft>
              <a:buNone/>
              <a:defRPr sz="1400"/>
            </a:lvl3pPr>
            <a:lvl4pPr marL="1588" indent="0">
              <a:spcAft>
                <a:spcPts val="900"/>
              </a:spcAft>
              <a:buNone/>
              <a:defRPr sz="1400"/>
            </a:lvl4pPr>
            <a:lvl5pPr marL="3175" indent="0">
              <a:spcAft>
                <a:spcPts val="900"/>
              </a:spcAft>
              <a:buNone/>
              <a:defRPr sz="1400"/>
            </a:lvl5pPr>
            <a:lvl6pPr marL="0" indent="0">
              <a:spcAft>
                <a:spcPts val="900"/>
              </a:spcAft>
              <a:buNone/>
              <a:defRPr sz="1400"/>
            </a:lvl6pPr>
            <a:lvl7pPr marL="0" indent="0">
              <a:spcAft>
                <a:spcPts val="900"/>
              </a:spcAft>
              <a:buNone/>
              <a:defRPr sz="1400"/>
            </a:lvl7pPr>
            <a:lvl8pPr marL="0" indent="0">
              <a:spcAft>
                <a:spcPts val="900"/>
              </a:spcAft>
              <a:buNone/>
              <a:defRPr sz="1400"/>
            </a:lvl8pPr>
            <a:lvl9pPr marL="0" indent="0">
              <a:spcAft>
                <a:spcPts val="900"/>
              </a:spcAft>
              <a:buNone/>
              <a:defRPr sz="1400"/>
            </a:lvl9pPr>
          </a:lstStyle>
          <a:p>
            <a:pPr lvl="0"/>
            <a:r>
              <a:rPr lang="en-US" dirty="0" smtClean="0"/>
              <a:t>Click to edit quote</a:t>
            </a:r>
          </a:p>
          <a:p>
            <a:pPr lvl="1"/>
            <a:r>
              <a:rPr lang="en-US"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
        <p:nvSpPr>
          <p:cNvPr id="8" name="Text Placeholder 9"/>
          <p:cNvSpPr>
            <a:spLocks noGrp="1"/>
          </p:cNvSpPr>
          <p:nvPr>
            <p:ph type="body" sz="quarter" idx="12" hasCustomPrompt="1"/>
          </p:nvPr>
        </p:nvSpPr>
        <p:spPr>
          <a:xfrm>
            <a:off x="4887913" y="2006600"/>
            <a:ext cx="3794400" cy="2077200"/>
          </a:xfrm>
        </p:spPr>
        <p:txBody>
          <a:bodyPr anchor="ctr" anchorCtr="1"/>
          <a:lstStyle>
            <a:lvl1pPr>
              <a:defRPr sz="2400"/>
            </a:lvl1pPr>
            <a:lvl2pPr marL="0" indent="0">
              <a:buNone/>
              <a:defRPr sz="1400"/>
            </a:lvl2pPr>
            <a:lvl3pPr marL="0" indent="0">
              <a:spcAft>
                <a:spcPts val="900"/>
              </a:spcAft>
              <a:buNone/>
              <a:defRPr sz="1400"/>
            </a:lvl3pPr>
            <a:lvl4pPr marL="1588" indent="0">
              <a:spcAft>
                <a:spcPts val="900"/>
              </a:spcAft>
              <a:buNone/>
              <a:defRPr sz="1400"/>
            </a:lvl4pPr>
            <a:lvl5pPr marL="3175" indent="0">
              <a:spcAft>
                <a:spcPts val="900"/>
              </a:spcAft>
              <a:buNone/>
              <a:defRPr sz="1400"/>
            </a:lvl5pPr>
            <a:lvl6pPr marL="0" indent="0">
              <a:spcAft>
                <a:spcPts val="900"/>
              </a:spcAft>
              <a:buNone/>
              <a:defRPr sz="1400"/>
            </a:lvl6pPr>
            <a:lvl7pPr marL="0" indent="0">
              <a:spcAft>
                <a:spcPts val="900"/>
              </a:spcAft>
              <a:buNone/>
              <a:defRPr sz="1400"/>
            </a:lvl7pPr>
            <a:lvl8pPr marL="0" indent="0">
              <a:spcAft>
                <a:spcPts val="900"/>
              </a:spcAft>
              <a:buNone/>
              <a:defRPr sz="1400"/>
            </a:lvl8pPr>
            <a:lvl9pPr marL="0" indent="0">
              <a:spcAft>
                <a:spcPts val="900"/>
              </a:spcAft>
              <a:buNone/>
              <a:defRPr sz="1400"/>
            </a:lvl9pPr>
          </a:lstStyle>
          <a:p>
            <a:pPr lvl="0"/>
            <a:r>
              <a:rPr lang="en-US" dirty="0" smtClean="0"/>
              <a:t>Click to edit quote</a:t>
            </a:r>
          </a:p>
          <a:p>
            <a:pPr lvl="1"/>
            <a:r>
              <a:rPr lang="en-US"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Tree>
    <p:extLst>
      <p:ext uri="{BB962C8B-B14F-4D97-AF65-F5344CB8AC3E}">
        <p14:creationId xmlns:p14="http://schemas.microsoft.com/office/powerpoint/2010/main" val="3648944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ote - single (Turquoise)">
    <p:spTree>
      <p:nvGrpSpPr>
        <p:cNvPr id="1" name=""/>
        <p:cNvGrpSpPr/>
        <p:nvPr/>
      </p:nvGrpSpPr>
      <p:grpSpPr>
        <a:xfrm>
          <a:off x="0" y="0"/>
          <a:ext cx="0" cy="0"/>
          <a:chOff x="0" y="0"/>
          <a:chExt cx="0" cy="0"/>
        </a:xfrm>
      </p:grpSpPr>
      <p:sp>
        <p:nvSpPr>
          <p:cNvPr id="3" name="Freeform 7"/>
          <p:cNvSpPr>
            <a:spLocks/>
          </p:cNvSpPr>
          <p:nvPr userDrawn="1"/>
        </p:nvSpPr>
        <p:spPr bwMode="gray">
          <a:xfrm>
            <a:off x="541338" y="765175"/>
            <a:ext cx="8562975" cy="5675313"/>
          </a:xfrm>
          <a:custGeom>
            <a:avLst/>
            <a:gdLst>
              <a:gd name="T0" fmla="*/ 216 w 5394"/>
              <a:gd name="T1" fmla="*/ 0 h 3575"/>
              <a:gd name="T2" fmla="*/ 5186 w 5394"/>
              <a:gd name="T3" fmla="*/ 0 h 3575"/>
              <a:gd name="T4" fmla="*/ 5391 w 5394"/>
              <a:gd name="T5" fmla="*/ 212 h 3575"/>
              <a:gd name="T6" fmla="*/ 5390 w 5394"/>
              <a:gd name="T7" fmla="*/ 2801 h 3575"/>
              <a:gd name="T8" fmla="*/ 5189 w 5394"/>
              <a:gd name="T9" fmla="*/ 3000 h 3575"/>
              <a:gd name="T10" fmla="*/ 4256 w 5394"/>
              <a:gd name="T11" fmla="*/ 2999 h 3575"/>
              <a:gd name="T12" fmla="*/ 3528 w 5394"/>
              <a:gd name="T13" fmla="*/ 3575 h 3575"/>
              <a:gd name="T14" fmla="*/ 3527 w 5394"/>
              <a:gd name="T15" fmla="*/ 3000 h 3575"/>
              <a:gd name="T16" fmla="*/ 230 w 5394"/>
              <a:gd name="T17" fmla="*/ 3000 h 3575"/>
              <a:gd name="T18" fmla="*/ 3 w 5394"/>
              <a:gd name="T19" fmla="*/ 2777 h 3575"/>
              <a:gd name="T20" fmla="*/ 3 w 5394"/>
              <a:gd name="T21" fmla="*/ 215 h 3575"/>
              <a:gd name="T22" fmla="*/ 216 w 5394"/>
              <a:gd name="T23" fmla="*/ 0 h 3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94" h="3575">
                <a:moveTo>
                  <a:pt x="216" y="0"/>
                </a:moveTo>
                <a:lnTo>
                  <a:pt x="5186" y="0"/>
                </a:lnTo>
                <a:cubicBezTo>
                  <a:pt x="5315" y="2"/>
                  <a:pt x="5394" y="99"/>
                  <a:pt x="5391" y="212"/>
                </a:cubicBezTo>
                <a:lnTo>
                  <a:pt x="5390" y="2801"/>
                </a:lnTo>
                <a:cubicBezTo>
                  <a:pt x="5391" y="2891"/>
                  <a:pt x="5312" y="3000"/>
                  <a:pt x="5189" y="3000"/>
                </a:cubicBezTo>
                <a:lnTo>
                  <a:pt x="4256" y="2999"/>
                </a:lnTo>
                <a:lnTo>
                  <a:pt x="3528" y="3575"/>
                </a:lnTo>
                <a:lnTo>
                  <a:pt x="3527" y="3000"/>
                </a:lnTo>
                <a:lnTo>
                  <a:pt x="230" y="3000"/>
                </a:lnTo>
                <a:cubicBezTo>
                  <a:pt x="105" y="3003"/>
                  <a:pt x="0" y="2936"/>
                  <a:pt x="3" y="2777"/>
                </a:cubicBezTo>
                <a:lnTo>
                  <a:pt x="3" y="215"/>
                </a:lnTo>
                <a:cubicBezTo>
                  <a:pt x="6" y="77"/>
                  <a:pt x="89" y="3"/>
                  <a:pt x="216" y="0"/>
                </a:cubicBezTo>
                <a:close/>
              </a:path>
            </a:pathLst>
          </a:custGeom>
          <a:solidFill>
            <a:schemeClr val="accent1"/>
          </a:solidFill>
          <a:ln w="12700" cap="flat" cmpd="sng">
            <a:solidFill>
              <a:schemeClr val="accent1"/>
            </a:solidFill>
            <a:prstDash val="solid"/>
            <a:round/>
            <a:headEnd/>
            <a:tailEnd/>
          </a:ln>
          <a:effectLst/>
        </p:spPr>
        <p:txBody>
          <a:bodyPr lIns="72000" tIns="72000" rIns="72000" bIns="72000" anchor="ctr" anchorCtr="1">
            <a:noAutofit/>
          </a:bodyPr>
          <a:lstStyle/>
          <a:p>
            <a:endParaRPr lang="en-GB" dirty="0">
              <a:latin typeface="+mn-lt"/>
            </a:endParaRPr>
          </a:p>
        </p:txBody>
      </p:sp>
      <p:sp>
        <p:nvSpPr>
          <p:cNvPr id="4" name="Rectangle 7"/>
          <p:cNvSpPr txBox="1">
            <a:spLocks noChangeArrowheads="1"/>
          </p:cNvSpPr>
          <p:nvPr userDrawn="1"/>
        </p:nvSpPr>
        <p:spPr bwMode="gray">
          <a:xfrm>
            <a:off x="42863" y="6354763"/>
            <a:ext cx="4540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GB"/>
            </a:defPPr>
            <a:lvl1pPr algn="ctr">
              <a:defRPr sz="1600">
                <a:latin typeface="+mn-lt"/>
              </a:defRPr>
            </a:lvl1pPr>
          </a:lstStyle>
          <a:p>
            <a:pPr lvl="0"/>
            <a:fld id="{98BCE53F-7DE5-4CED-9F01-280903A30F02}" type="slidenum">
              <a:rPr lang="en-GB" altLang="en-US" smtClean="0"/>
              <a:pPr lvl="0"/>
              <a:t>‹#›</a:t>
            </a:fld>
            <a:endParaRPr lang="en-GB" altLang="en-US" dirty="0"/>
          </a:p>
        </p:txBody>
      </p:sp>
      <p:sp>
        <p:nvSpPr>
          <p:cNvPr id="5" name="Rectangle 7"/>
          <p:cNvSpPr txBox="1">
            <a:spLocks noChangeArrowheads="1"/>
          </p:cNvSpPr>
          <p:nvPr userDrawn="1"/>
        </p:nvSpPr>
        <p:spPr bwMode="gray">
          <a:xfrm>
            <a:off x="42863" y="6354763"/>
            <a:ext cx="4540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GB"/>
            </a:defPPr>
            <a:lvl1pPr algn="ctr">
              <a:defRPr sz="1600">
                <a:latin typeface="+mn-lt"/>
              </a:defRPr>
            </a:lvl1pPr>
          </a:lstStyle>
          <a:p>
            <a:pPr lvl="0"/>
            <a:fld id="{98BCE53F-7DE5-4CED-9F01-280903A30F02}" type="slidenum">
              <a:rPr lang="en-GB" altLang="en-US" smtClean="0"/>
              <a:pPr lvl="0"/>
              <a:t>‹#›</a:t>
            </a:fld>
            <a:endParaRPr lang="en-GB" altLang="en-US" dirty="0"/>
          </a:p>
        </p:txBody>
      </p:sp>
      <p:sp>
        <p:nvSpPr>
          <p:cNvPr id="7" name="Text Placeholder 6"/>
          <p:cNvSpPr>
            <a:spLocks noGrp="1"/>
          </p:cNvSpPr>
          <p:nvPr>
            <p:ph type="body" sz="quarter" idx="10" hasCustomPrompt="1"/>
          </p:nvPr>
        </p:nvSpPr>
        <p:spPr>
          <a:xfrm>
            <a:off x="972000" y="928800"/>
            <a:ext cx="7747200" cy="4496400"/>
          </a:xfrm>
        </p:spPr>
        <p:txBody>
          <a:bodyPr anchor="ctr" anchorCtr="0"/>
          <a:lstStyle>
            <a:lvl1pPr>
              <a:defRPr sz="3400"/>
            </a:lvl1pPr>
            <a:lvl2pPr marL="0" indent="0">
              <a:buNone/>
              <a:defRPr sz="1600"/>
            </a:lvl2pPr>
            <a:lvl3pPr marL="0" indent="0">
              <a:spcAft>
                <a:spcPts val="900"/>
              </a:spcAft>
              <a:buNone/>
              <a:tabLst/>
              <a:defRPr sz="1600"/>
            </a:lvl3pPr>
            <a:lvl4pPr marL="1588" indent="0">
              <a:spcAft>
                <a:spcPts val="900"/>
              </a:spcAft>
              <a:buNone/>
              <a:defRPr sz="1600"/>
            </a:lvl4pPr>
            <a:lvl5pPr marL="3175" indent="0">
              <a:spcAft>
                <a:spcPts val="900"/>
              </a:spcAft>
              <a:buNone/>
              <a:defRPr sz="1600"/>
            </a:lvl5pPr>
            <a:lvl6pPr marL="0" indent="0">
              <a:spcAft>
                <a:spcPts val="900"/>
              </a:spcAft>
              <a:buNone/>
              <a:defRPr sz="1600"/>
            </a:lvl6pPr>
            <a:lvl7pPr marL="0" indent="0">
              <a:spcAft>
                <a:spcPts val="900"/>
              </a:spcAft>
              <a:buNone/>
              <a:tabLst/>
              <a:defRPr sz="1600"/>
            </a:lvl7pPr>
            <a:lvl8pPr marL="0" indent="0">
              <a:spcAft>
                <a:spcPts val="900"/>
              </a:spcAft>
              <a:buNone/>
              <a:tabLst/>
              <a:defRPr sz="1600"/>
            </a:lvl8pPr>
            <a:lvl9pPr marL="0" indent="0">
              <a:spcAft>
                <a:spcPts val="900"/>
              </a:spcAft>
              <a:buNone/>
              <a:defRPr sz="1600"/>
            </a:lvl9pPr>
          </a:lstStyle>
          <a:p>
            <a:pPr lvl="0"/>
            <a:r>
              <a:rPr lang="en-US" dirty="0" smtClean="0"/>
              <a:t>Click to edit quote</a:t>
            </a:r>
          </a:p>
          <a:p>
            <a:pPr lvl="1"/>
            <a:r>
              <a:rPr lang="en-US"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Tree>
    <p:extLst>
      <p:ext uri="{BB962C8B-B14F-4D97-AF65-F5344CB8AC3E}">
        <p14:creationId xmlns:p14="http://schemas.microsoft.com/office/powerpoint/2010/main" val="34142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Yellow)">
    <p:bg>
      <p:bgPr>
        <a:solidFill>
          <a:schemeClr val="accent3"/>
        </a:solidFill>
        <a:effectLst/>
      </p:bgPr>
    </p:bg>
    <p:spTree>
      <p:nvGrpSpPr>
        <p:cNvPr id="1" name=""/>
        <p:cNvGrpSpPr/>
        <p:nvPr/>
      </p:nvGrpSpPr>
      <p:grpSpPr>
        <a:xfrm>
          <a:off x="0" y="0"/>
          <a:ext cx="0" cy="0"/>
          <a:chOff x="0" y="0"/>
          <a:chExt cx="0" cy="0"/>
        </a:xfrm>
      </p:grpSpPr>
      <p:sp>
        <p:nvSpPr>
          <p:cNvPr id="38914" name="Title Placeholder 1"/>
          <p:cNvSpPr>
            <a:spLocks noGrp="1"/>
          </p:cNvSpPr>
          <p:nvPr>
            <p:ph type="ctrTitle" hasCustomPrompt="1"/>
          </p:nvPr>
        </p:nvSpPr>
        <p:spPr bwMode="gray">
          <a:xfrm>
            <a:off x="542924" y="2466000"/>
            <a:ext cx="5490000" cy="1470025"/>
          </a:xfrm>
        </p:spPr>
        <p:txBody>
          <a:bodyPr/>
          <a:lstStyle>
            <a:lvl1pPr>
              <a:defRPr sz="5400" b="1" smtClean="0"/>
            </a:lvl1pPr>
          </a:lstStyle>
          <a:p>
            <a:pPr lvl="0"/>
            <a:r>
              <a:rPr lang="en-GB" altLang="en-US" noProof="0" dirty="0" smtClean="0"/>
              <a:t>Section heading goes here</a:t>
            </a:r>
          </a:p>
        </p:txBody>
      </p:sp>
      <p:sp>
        <p:nvSpPr>
          <p:cNvPr id="3" name="Text Placeholder 2"/>
          <p:cNvSpPr>
            <a:spLocks noGrp="1"/>
          </p:cNvSpPr>
          <p:nvPr>
            <p:ph type="subTitle" idx="1" hasCustomPrompt="1"/>
          </p:nvPr>
        </p:nvSpPr>
        <p:spPr bwMode="gray">
          <a:xfrm>
            <a:off x="7208392" y="3909600"/>
            <a:ext cx="2353208" cy="3317831"/>
          </a:xfrm>
        </p:spPr>
        <p:txBody>
          <a:bodyPr wrap="none">
            <a:spAutoFit/>
          </a:bodyPr>
          <a:lstStyle>
            <a:lvl1pPr algn="r">
              <a:defRPr sz="22000" b="1" smtClean="0">
                <a:solidFill>
                  <a:srgbClr val="8B5A32"/>
                </a:solidFill>
                <a:latin typeface="+mn-lt"/>
              </a:defRPr>
            </a:lvl1pPr>
          </a:lstStyle>
          <a:p>
            <a:pPr lvl="0"/>
            <a:r>
              <a:rPr lang="en-GB" altLang="en-US" noProof="0" dirty="0" smtClean="0"/>
              <a:t>#.</a:t>
            </a:r>
          </a:p>
        </p:txBody>
      </p:sp>
      <p:sp>
        <p:nvSpPr>
          <p:cNvPr id="130" name="Rectangle 14"/>
          <p:cNvSpPr>
            <a:spLocks noChangeArrowheads="1"/>
          </p:cNvSpPr>
          <p:nvPr userDrawn="1"/>
        </p:nvSpPr>
        <p:spPr bwMode="gray">
          <a:xfrm>
            <a:off x="542925" y="6094800"/>
            <a:ext cx="4618800" cy="158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439422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Image/quote (Yellow)">
    <p:bg>
      <p:bgPr>
        <a:solidFill>
          <a:schemeClr val="accent3"/>
        </a:solidFill>
        <a:effectLst/>
      </p:bgPr>
    </p:bg>
    <p:spTree>
      <p:nvGrpSpPr>
        <p:cNvPr id="1" name=""/>
        <p:cNvGrpSpPr/>
        <p:nvPr/>
      </p:nvGrpSpPr>
      <p:grpSpPr>
        <a:xfrm>
          <a:off x="0" y="0"/>
          <a:ext cx="0" cy="0"/>
          <a:chOff x="0" y="0"/>
          <a:chExt cx="0" cy="0"/>
        </a:xfrm>
      </p:grpSpPr>
      <p:sp>
        <p:nvSpPr>
          <p:cNvPr id="7" name="Picture Placeholder 37"/>
          <p:cNvSpPr>
            <a:spLocks noGrp="1"/>
          </p:cNvSpPr>
          <p:nvPr>
            <p:ph type="pic" sz="quarter" idx="12" hasCustomPrompt="1"/>
          </p:nvPr>
        </p:nvSpPr>
        <p:spPr bwMode="gray">
          <a:xfrm>
            <a:off x="0" y="2033845"/>
            <a:ext cx="9905999" cy="4824155"/>
          </a:xfrm>
        </p:spPr>
        <p:txBody>
          <a:bodyPr rtlCol="0" anchor="ctr" anchorCtr="1">
            <a:noAutofit/>
          </a:bodyPr>
          <a:lstStyle>
            <a:lvl1pPr>
              <a:defRPr sz="1400" baseline="0"/>
            </a:lvl1pPr>
          </a:lstStyle>
          <a:p>
            <a:pPr lvl="0"/>
            <a:r>
              <a:rPr lang="en-US" noProof="0" dirty="0" smtClean="0"/>
              <a:t>Click icon to insert picture</a:t>
            </a:r>
            <a:endParaRPr lang="en-GB" noProof="0" dirty="0"/>
          </a:p>
        </p:txBody>
      </p:sp>
      <p:sp>
        <p:nvSpPr>
          <p:cNvPr id="6" name="Text Placeholder 5"/>
          <p:cNvSpPr>
            <a:spLocks noGrp="1"/>
          </p:cNvSpPr>
          <p:nvPr>
            <p:ph type="body" sz="quarter" idx="13" hasCustomPrompt="1"/>
          </p:nvPr>
        </p:nvSpPr>
        <p:spPr bwMode="gray">
          <a:xfrm>
            <a:off x="543600" y="324000"/>
            <a:ext cx="8823600" cy="1305145"/>
          </a:xfrm>
        </p:spPr>
        <p:txBody>
          <a:bodyPr/>
          <a:lstStyle>
            <a:lvl1pPr>
              <a:lnSpc>
                <a:spcPct val="95000"/>
              </a:lnSpc>
              <a:spcAft>
                <a:spcPts val="600"/>
              </a:spcAft>
              <a:defRPr sz="3200">
                <a:latin typeface="+mj-lt"/>
              </a:defRPr>
            </a:lvl1pPr>
            <a:lvl2pPr marL="0" indent="0">
              <a:lnSpc>
                <a:spcPct val="95000"/>
              </a:lnSpc>
              <a:spcAft>
                <a:spcPts val="600"/>
              </a:spcAft>
              <a:buNone/>
              <a:defRPr sz="2000" b="0"/>
            </a:lvl2pPr>
            <a:lvl3pPr marL="0" indent="0">
              <a:lnSpc>
                <a:spcPct val="95000"/>
              </a:lnSpc>
              <a:buNone/>
              <a:defRPr/>
            </a:lvl3pPr>
            <a:lvl4pPr marL="1588" indent="0">
              <a:lnSpc>
                <a:spcPct val="95000"/>
              </a:lnSpc>
              <a:buNone/>
              <a:defRPr sz="2000"/>
            </a:lvl4pPr>
            <a:lvl5pPr marL="3175" indent="0">
              <a:lnSpc>
                <a:spcPct val="95000"/>
              </a:lnSpc>
              <a:buNone/>
              <a:defRPr sz="2000"/>
            </a:lvl5pPr>
            <a:lvl6pPr marL="0" indent="0">
              <a:lnSpc>
                <a:spcPct val="95000"/>
              </a:lnSpc>
              <a:buNone/>
              <a:tabLst/>
              <a:defRPr sz="2000" baseline="0"/>
            </a:lvl6pPr>
            <a:lvl7pPr marL="0" indent="0">
              <a:lnSpc>
                <a:spcPct val="95000"/>
              </a:lnSpc>
              <a:buNone/>
              <a:defRPr sz="2000" baseline="0"/>
            </a:lvl7pPr>
            <a:lvl8pPr marL="0" indent="0">
              <a:lnSpc>
                <a:spcPct val="95000"/>
              </a:lnSpc>
              <a:buNone/>
              <a:tabLst/>
              <a:defRPr sz="2000" baseline="0"/>
            </a:lvl8pPr>
            <a:lvl9pPr marL="0" indent="0">
              <a:lnSpc>
                <a:spcPct val="95000"/>
              </a:lnSpc>
              <a:buNone/>
              <a:defRPr sz="2000" baseline="0"/>
            </a:lvl9pPr>
          </a:lstStyle>
          <a:p>
            <a:pPr lvl="0"/>
            <a:r>
              <a:rPr lang="en-US" dirty="0" smtClean="0"/>
              <a:t>Click to edit quote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2" name="Line 2"/>
          <p:cNvSpPr>
            <a:spLocks noChangeShapeType="1"/>
          </p:cNvSpPr>
          <p:nvPr userDrawn="1"/>
        </p:nvSpPr>
        <p:spPr bwMode="gray">
          <a:xfrm>
            <a:off x="542925" y="1628775"/>
            <a:ext cx="461803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ctr" anchorCtr="1" compatLnSpc="1">
            <a:prstTxWarp prst="textNoShape">
              <a:avLst/>
            </a:prstTxWarp>
            <a:spAutoFit/>
          </a:bodyPr>
          <a:lstStyle/>
          <a:p>
            <a:endParaRPr lang="en-GB"/>
          </a:p>
        </p:txBody>
      </p:sp>
    </p:spTree>
    <p:extLst>
      <p:ext uri="{BB962C8B-B14F-4D97-AF65-F5344CB8AC3E}">
        <p14:creationId xmlns:p14="http://schemas.microsoft.com/office/powerpoint/2010/main" val="3175788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 single (Yellow)">
    <p:spTree>
      <p:nvGrpSpPr>
        <p:cNvPr id="1" name=""/>
        <p:cNvGrpSpPr/>
        <p:nvPr/>
      </p:nvGrpSpPr>
      <p:grpSpPr>
        <a:xfrm>
          <a:off x="0" y="0"/>
          <a:ext cx="0" cy="0"/>
          <a:chOff x="0" y="0"/>
          <a:chExt cx="0" cy="0"/>
        </a:xfrm>
      </p:grpSpPr>
      <p:sp>
        <p:nvSpPr>
          <p:cNvPr id="3" name="Freeform 7"/>
          <p:cNvSpPr>
            <a:spLocks/>
          </p:cNvSpPr>
          <p:nvPr userDrawn="1"/>
        </p:nvSpPr>
        <p:spPr bwMode="gray">
          <a:xfrm>
            <a:off x="541338" y="765175"/>
            <a:ext cx="8562975" cy="5675313"/>
          </a:xfrm>
          <a:custGeom>
            <a:avLst/>
            <a:gdLst>
              <a:gd name="T0" fmla="*/ 216 w 5394"/>
              <a:gd name="T1" fmla="*/ 0 h 3575"/>
              <a:gd name="T2" fmla="*/ 5186 w 5394"/>
              <a:gd name="T3" fmla="*/ 0 h 3575"/>
              <a:gd name="T4" fmla="*/ 5391 w 5394"/>
              <a:gd name="T5" fmla="*/ 212 h 3575"/>
              <a:gd name="T6" fmla="*/ 5390 w 5394"/>
              <a:gd name="T7" fmla="*/ 2801 h 3575"/>
              <a:gd name="T8" fmla="*/ 5189 w 5394"/>
              <a:gd name="T9" fmla="*/ 3000 h 3575"/>
              <a:gd name="T10" fmla="*/ 4256 w 5394"/>
              <a:gd name="T11" fmla="*/ 2999 h 3575"/>
              <a:gd name="T12" fmla="*/ 3528 w 5394"/>
              <a:gd name="T13" fmla="*/ 3575 h 3575"/>
              <a:gd name="T14" fmla="*/ 3527 w 5394"/>
              <a:gd name="T15" fmla="*/ 3000 h 3575"/>
              <a:gd name="T16" fmla="*/ 230 w 5394"/>
              <a:gd name="T17" fmla="*/ 3000 h 3575"/>
              <a:gd name="T18" fmla="*/ 3 w 5394"/>
              <a:gd name="T19" fmla="*/ 2777 h 3575"/>
              <a:gd name="T20" fmla="*/ 3 w 5394"/>
              <a:gd name="T21" fmla="*/ 215 h 3575"/>
              <a:gd name="T22" fmla="*/ 216 w 5394"/>
              <a:gd name="T23" fmla="*/ 0 h 3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94" h="3575">
                <a:moveTo>
                  <a:pt x="216" y="0"/>
                </a:moveTo>
                <a:lnTo>
                  <a:pt x="5186" y="0"/>
                </a:lnTo>
                <a:cubicBezTo>
                  <a:pt x="5315" y="2"/>
                  <a:pt x="5394" y="99"/>
                  <a:pt x="5391" y="212"/>
                </a:cubicBezTo>
                <a:lnTo>
                  <a:pt x="5390" y="2801"/>
                </a:lnTo>
                <a:cubicBezTo>
                  <a:pt x="5391" y="2891"/>
                  <a:pt x="5312" y="3000"/>
                  <a:pt x="5189" y="3000"/>
                </a:cubicBezTo>
                <a:lnTo>
                  <a:pt x="4256" y="2999"/>
                </a:lnTo>
                <a:lnTo>
                  <a:pt x="3528" y="3575"/>
                </a:lnTo>
                <a:lnTo>
                  <a:pt x="3527" y="3000"/>
                </a:lnTo>
                <a:lnTo>
                  <a:pt x="230" y="3000"/>
                </a:lnTo>
                <a:cubicBezTo>
                  <a:pt x="105" y="3003"/>
                  <a:pt x="0" y="2936"/>
                  <a:pt x="3" y="2777"/>
                </a:cubicBezTo>
                <a:lnTo>
                  <a:pt x="3" y="215"/>
                </a:lnTo>
                <a:cubicBezTo>
                  <a:pt x="6" y="77"/>
                  <a:pt x="89" y="3"/>
                  <a:pt x="216" y="0"/>
                </a:cubicBezTo>
                <a:close/>
              </a:path>
            </a:pathLst>
          </a:custGeom>
          <a:solidFill>
            <a:schemeClr val="accent3"/>
          </a:solidFill>
          <a:ln w="12700" cap="flat" cmpd="sng">
            <a:solidFill>
              <a:schemeClr val="accent3"/>
            </a:solidFill>
            <a:prstDash val="solid"/>
            <a:round/>
            <a:headEnd/>
            <a:tailEnd/>
          </a:ln>
          <a:effectLst/>
        </p:spPr>
        <p:txBody>
          <a:bodyPr lIns="72000" tIns="72000" rIns="72000" bIns="72000" anchor="ctr" anchorCtr="1">
            <a:noAutofit/>
          </a:bodyPr>
          <a:lstStyle/>
          <a:p>
            <a:endParaRPr lang="en-GB" dirty="0">
              <a:latin typeface="+mn-lt"/>
            </a:endParaRPr>
          </a:p>
        </p:txBody>
      </p:sp>
      <p:sp>
        <p:nvSpPr>
          <p:cNvPr id="4" name="Rectangle 7"/>
          <p:cNvSpPr txBox="1">
            <a:spLocks noChangeArrowheads="1"/>
          </p:cNvSpPr>
          <p:nvPr userDrawn="1"/>
        </p:nvSpPr>
        <p:spPr bwMode="gray">
          <a:xfrm>
            <a:off x="42863" y="6354763"/>
            <a:ext cx="4540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GB"/>
            </a:defPPr>
            <a:lvl1pPr algn="ctr">
              <a:defRPr sz="1600">
                <a:latin typeface="+mn-lt"/>
              </a:defRPr>
            </a:lvl1pPr>
          </a:lstStyle>
          <a:p>
            <a:pPr lvl="0"/>
            <a:fld id="{98BCE53F-7DE5-4CED-9F01-280903A30F02}" type="slidenum">
              <a:rPr lang="en-GB" altLang="en-US" smtClean="0"/>
              <a:pPr lvl="0"/>
              <a:t>‹#›</a:t>
            </a:fld>
            <a:endParaRPr lang="en-GB" altLang="en-US" dirty="0"/>
          </a:p>
        </p:txBody>
      </p:sp>
      <p:sp>
        <p:nvSpPr>
          <p:cNvPr id="5" name="Rectangle 7"/>
          <p:cNvSpPr txBox="1">
            <a:spLocks noChangeArrowheads="1"/>
          </p:cNvSpPr>
          <p:nvPr userDrawn="1"/>
        </p:nvSpPr>
        <p:spPr bwMode="gray">
          <a:xfrm>
            <a:off x="42863" y="6354763"/>
            <a:ext cx="4540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GB"/>
            </a:defPPr>
            <a:lvl1pPr algn="ctr">
              <a:defRPr sz="1600">
                <a:latin typeface="+mn-lt"/>
              </a:defRPr>
            </a:lvl1pPr>
          </a:lstStyle>
          <a:p>
            <a:pPr lvl="0"/>
            <a:fld id="{98BCE53F-7DE5-4CED-9F01-280903A30F02}" type="slidenum">
              <a:rPr lang="en-GB" altLang="en-US" smtClean="0"/>
              <a:pPr lvl="0"/>
              <a:t>‹#›</a:t>
            </a:fld>
            <a:endParaRPr lang="en-GB" altLang="en-US" dirty="0"/>
          </a:p>
        </p:txBody>
      </p:sp>
      <p:sp>
        <p:nvSpPr>
          <p:cNvPr id="7" name="Text Placeholder 6"/>
          <p:cNvSpPr>
            <a:spLocks noGrp="1"/>
          </p:cNvSpPr>
          <p:nvPr>
            <p:ph type="body" sz="quarter" idx="10" hasCustomPrompt="1"/>
          </p:nvPr>
        </p:nvSpPr>
        <p:spPr>
          <a:xfrm>
            <a:off x="972000" y="928800"/>
            <a:ext cx="7747200" cy="4496400"/>
          </a:xfrm>
        </p:spPr>
        <p:txBody>
          <a:bodyPr anchor="ctr" anchorCtr="0"/>
          <a:lstStyle>
            <a:lvl1pPr>
              <a:defRPr sz="3400"/>
            </a:lvl1pPr>
            <a:lvl2pPr marL="0" indent="0">
              <a:buNone/>
              <a:defRPr sz="1600"/>
            </a:lvl2pPr>
            <a:lvl3pPr marL="0" indent="0">
              <a:spcAft>
                <a:spcPts val="900"/>
              </a:spcAft>
              <a:buNone/>
              <a:tabLst/>
              <a:defRPr sz="1600"/>
            </a:lvl3pPr>
            <a:lvl4pPr marL="1588" indent="0">
              <a:spcAft>
                <a:spcPts val="900"/>
              </a:spcAft>
              <a:buNone/>
              <a:defRPr sz="1600"/>
            </a:lvl4pPr>
            <a:lvl5pPr marL="3175" indent="0">
              <a:spcAft>
                <a:spcPts val="900"/>
              </a:spcAft>
              <a:buNone/>
              <a:defRPr sz="1600"/>
            </a:lvl5pPr>
            <a:lvl6pPr marL="0" indent="0">
              <a:spcAft>
                <a:spcPts val="900"/>
              </a:spcAft>
              <a:buNone/>
              <a:defRPr sz="1600"/>
            </a:lvl6pPr>
            <a:lvl7pPr marL="0" indent="0">
              <a:spcAft>
                <a:spcPts val="900"/>
              </a:spcAft>
              <a:buNone/>
              <a:tabLst/>
              <a:defRPr sz="1600"/>
            </a:lvl7pPr>
            <a:lvl8pPr marL="0" indent="0">
              <a:spcAft>
                <a:spcPts val="900"/>
              </a:spcAft>
              <a:buNone/>
              <a:tabLst/>
              <a:defRPr sz="1600"/>
            </a:lvl8pPr>
            <a:lvl9pPr marL="0" indent="0">
              <a:spcAft>
                <a:spcPts val="900"/>
              </a:spcAft>
              <a:buNone/>
              <a:defRPr sz="1600"/>
            </a:lvl9pPr>
          </a:lstStyle>
          <a:p>
            <a:pPr lvl="0"/>
            <a:r>
              <a:rPr lang="en-US" dirty="0" smtClean="0"/>
              <a:t>Click to edit quote</a:t>
            </a:r>
          </a:p>
          <a:p>
            <a:pPr lvl="1"/>
            <a:r>
              <a:rPr lang="en-US"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Tree>
    <p:extLst>
      <p:ext uri="{BB962C8B-B14F-4D97-AF65-F5344CB8AC3E}">
        <p14:creationId xmlns:p14="http://schemas.microsoft.com/office/powerpoint/2010/main" val="2064989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 double (Yellow)">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Click to edit page title</a:t>
            </a:r>
            <a:endParaRPr lang="en-GB" dirty="0"/>
          </a:p>
        </p:txBody>
      </p:sp>
      <p:sp>
        <p:nvSpPr>
          <p:cNvPr id="4" name="Freeform 12"/>
          <p:cNvSpPr>
            <a:spLocks/>
          </p:cNvSpPr>
          <p:nvPr/>
        </p:nvSpPr>
        <p:spPr bwMode="gray">
          <a:xfrm>
            <a:off x="4686300" y="1892300"/>
            <a:ext cx="4198938" cy="2794000"/>
          </a:xfrm>
          <a:custGeom>
            <a:avLst/>
            <a:gdLst>
              <a:gd name="T0" fmla="*/ 106 w 2645"/>
              <a:gd name="T1" fmla="*/ 0 h 1760"/>
              <a:gd name="T2" fmla="*/ 2543 w 2645"/>
              <a:gd name="T3" fmla="*/ 0 h 1760"/>
              <a:gd name="T4" fmla="*/ 2644 w 2645"/>
              <a:gd name="T5" fmla="*/ 104 h 1760"/>
              <a:gd name="T6" fmla="*/ 2643 w 2645"/>
              <a:gd name="T7" fmla="*/ 1374 h 1760"/>
              <a:gd name="T8" fmla="*/ 2544 w 2645"/>
              <a:gd name="T9" fmla="*/ 1472 h 1760"/>
              <a:gd name="T10" fmla="*/ 2087 w 2645"/>
              <a:gd name="T11" fmla="*/ 1471 h 1760"/>
              <a:gd name="T12" fmla="*/ 915 w 2645"/>
              <a:gd name="T13" fmla="*/ 1475 h 1760"/>
              <a:gd name="T14" fmla="*/ 551 w 2645"/>
              <a:gd name="T15" fmla="*/ 1760 h 1760"/>
              <a:gd name="T16" fmla="*/ 551 w 2645"/>
              <a:gd name="T17" fmla="*/ 1474 h 1760"/>
              <a:gd name="T18" fmla="*/ 113 w 2645"/>
              <a:gd name="T19" fmla="*/ 1472 h 1760"/>
              <a:gd name="T20" fmla="*/ 1 w 2645"/>
              <a:gd name="T21" fmla="*/ 1362 h 1760"/>
              <a:gd name="T22" fmla="*/ 1 w 2645"/>
              <a:gd name="T23" fmla="*/ 105 h 1760"/>
              <a:gd name="T24" fmla="*/ 106 w 2645"/>
              <a:gd name="T25" fmla="*/ 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45" h="1760">
                <a:moveTo>
                  <a:pt x="106" y="0"/>
                </a:moveTo>
                <a:lnTo>
                  <a:pt x="2543" y="0"/>
                </a:lnTo>
                <a:cubicBezTo>
                  <a:pt x="2606" y="1"/>
                  <a:pt x="2645" y="49"/>
                  <a:pt x="2644" y="104"/>
                </a:cubicBezTo>
                <a:lnTo>
                  <a:pt x="2643" y="1374"/>
                </a:lnTo>
                <a:cubicBezTo>
                  <a:pt x="2644" y="1418"/>
                  <a:pt x="2605" y="1472"/>
                  <a:pt x="2544" y="1472"/>
                </a:cubicBezTo>
                <a:lnTo>
                  <a:pt x="2087" y="1471"/>
                </a:lnTo>
                <a:lnTo>
                  <a:pt x="915" y="1475"/>
                </a:lnTo>
                <a:lnTo>
                  <a:pt x="551" y="1760"/>
                </a:lnTo>
                <a:lnTo>
                  <a:pt x="551" y="1474"/>
                </a:lnTo>
                <a:lnTo>
                  <a:pt x="113" y="1472"/>
                </a:lnTo>
                <a:cubicBezTo>
                  <a:pt x="51" y="1473"/>
                  <a:pt x="0" y="1440"/>
                  <a:pt x="1" y="1362"/>
                </a:cubicBezTo>
                <a:lnTo>
                  <a:pt x="1" y="105"/>
                </a:lnTo>
                <a:cubicBezTo>
                  <a:pt x="3" y="38"/>
                  <a:pt x="44" y="1"/>
                  <a:pt x="106" y="0"/>
                </a:cubicBezTo>
                <a:close/>
              </a:path>
            </a:pathLst>
          </a:custGeom>
          <a:solidFill>
            <a:schemeClr val="accent4"/>
          </a:solidFill>
          <a:ln w="12700" cap="flat" cmpd="sng">
            <a:solidFill>
              <a:schemeClr val="accent4"/>
            </a:solidFill>
            <a:prstDash val="solid"/>
            <a:round/>
            <a:headEnd/>
            <a:tailEnd/>
          </a:ln>
          <a:effectLst/>
          <a:extLst/>
        </p:spPr>
        <p:txBody>
          <a:bodyPr lIns="72000" tIns="72000" rIns="72000" bIns="72000" anchor="ctr" anchorCtr="1">
            <a:noAutofit/>
          </a:bodyPr>
          <a:lstStyle/>
          <a:p>
            <a:endParaRPr lang="en-GB">
              <a:latin typeface="+mn-lt"/>
            </a:endParaRPr>
          </a:p>
        </p:txBody>
      </p:sp>
      <p:sp>
        <p:nvSpPr>
          <p:cNvPr id="7" name="Freeform 7"/>
          <p:cNvSpPr>
            <a:spLocks/>
          </p:cNvSpPr>
          <p:nvPr/>
        </p:nvSpPr>
        <p:spPr bwMode="gray">
          <a:xfrm>
            <a:off x="541338" y="2781300"/>
            <a:ext cx="4198937" cy="2789238"/>
          </a:xfrm>
          <a:custGeom>
            <a:avLst/>
            <a:gdLst>
              <a:gd name="T0" fmla="*/ 106 w 2645"/>
              <a:gd name="T1" fmla="*/ 0 h 1757"/>
              <a:gd name="T2" fmla="*/ 2543 w 2645"/>
              <a:gd name="T3" fmla="*/ 0 h 1757"/>
              <a:gd name="T4" fmla="*/ 2644 w 2645"/>
              <a:gd name="T5" fmla="*/ 104 h 1757"/>
              <a:gd name="T6" fmla="*/ 2643 w 2645"/>
              <a:gd name="T7" fmla="*/ 1374 h 1757"/>
              <a:gd name="T8" fmla="*/ 2544 w 2645"/>
              <a:gd name="T9" fmla="*/ 1472 h 1757"/>
              <a:gd name="T10" fmla="*/ 2087 w 2645"/>
              <a:gd name="T11" fmla="*/ 1471 h 1757"/>
              <a:gd name="T12" fmla="*/ 2086 w 2645"/>
              <a:gd name="T13" fmla="*/ 1757 h 1757"/>
              <a:gd name="T14" fmla="*/ 1729 w 2645"/>
              <a:gd name="T15" fmla="*/ 1472 h 1757"/>
              <a:gd name="T16" fmla="*/ 113 w 2645"/>
              <a:gd name="T17" fmla="*/ 1472 h 1757"/>
              <a:gd name="T18" fmla="*/ 1 w 2645"/>
              <a:gd name="T19" fmla="*/ 1362 h 1757"/>
              <a:gd name="T20" fmla="*/ 1 w 2645"/>
              <a:gd name="T21" fmla="*/ 105 h 1757"/>
              <a:gd name="T22" fmla="*/ 106 w 2645"/>
              <a:gd name="T23" fmla="*/ 0 h 1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45" h="1757">
                <a:moveTo>
                  <a:pt x="106" y="0"/>
                </a:moveTo>
                <a:lnTo>
                  <a:pt x="2543" y="0"/>
                </a:lnTo>
                <a:cubicBezTo>
                  <a:pt x="2606" y="1"/>
                  <a:pt x="2645" y="49"/>
                  <a:pt x="2644" y="104"/>
                </a:cubicBezTo>
                <a:lnTo>
                  <a:pt x="2643" y="1374"/>
                </a:lnTo>
                <a:cubicBezTo>
                  <a:pt x="2644" y="1418"/>
                  <a:pt x="2605" y="1472"/>
                  <a:pt x="2544" y="1472"/>
                </a:cubicBezTo>
                <a:lnTo>
                  <a:pt x="2087" y="1471"/>
                </a:lnTo>
                <a:lnTo>
                  <a:pt x="2086" y="1757"/>
                </a:lnTo>
                <a:lnTo>
                  <a:pt x="1729" y="1472"/>
                </a:lnTo>
                <a:lnTo>
                  <a:pt x="113" y="1472"/>
                </a:lnTo>
                <a:cubicBezTo>
                  <a:pt x="51" y="1473"/>
                  <a:pt x="0" y="1440"/>
                  <a:pt x="1" y="1362"/>
                </a:cubicBezTo>
                <a:lnTo>
                  <a:pt x="1" y="105"/>
                </a:lnTo>
                <a:cubicBezTo>
                  <a:pt x="3" y="38"/>
                  <a:pt x="44" y="1"/>
                  <a:pt x="106" y="0"/>
                </a:cubicBezTo>
                <a:close/>
              </a:path>
            </a:pathLst>
          </a:custGeom>
          <a:solidFill>
            <a:schemeClr val="accent3"/>
          </a:solidFill>
          <a:ln w="12700" cap="flat" cmpd="sng">
            <a:solidFill>
              <a:schemeClr val="accent3"/>
            </a:solidFill>
            <a:prstDash val="solid"/>
            <a:round/>
            <a:headEnd/>
            <a:tailEnd/>
          </a:ln>
          <a:effectLst/>
          <a:extLst/>
        </p:spPr>
        <p:txBody>
          <a:bodyPr lIns="72000" tIns="72000" rIns="72000" bIns="72000" anchor="ctr" anchorCtr="1">
            <a:noAutofit/>
          </a:bodyPr>
          <a:lstStyle/>
          <a:p>
            <a:endParaRPr lang="en-GB">
              <a:latin typeface="+mn-lt"/>
            </a:endParaRPr>
          </a:p>
        </p:txBody>
      </p:sp>
      <p:sp>
        <p:nvSpPr>
          <p:cNvPr id="10" name="Text Placeholder 9"/>
          <p:cNvSpPr>
            <a:spLocks noGrp="1"/>
          </p:cNvSpPr>
          <p:nvPr userDrawn="1">
            <p:ph type="body" sz="quarter" idx="10" hasCustomPrompt="1"/>
          </p:nvPr>
        </p:nvSpPr>
        <p:spPr>
          <a:xfrm>
            <a:off x="742950" y="2895600"/>
            <a:ext cx="3794400" cy="2077200"/>
          </a:xfrm>
        </p:spPr>
        <p:txBody>
          <a:bodyPr anchor="ctr" anchorCtr="1"/>
          <a:lstStyle>
            <a:lvl1pPr>
              <a:defRPr sz="2400"/>
            </a:lvl1pPr>
            <a:lvl2pPr marL="0" indent="0">
              <a:buNone/>
              <a:defRPr sz="1400"/>
            </a:lvl2pPr>
            <a:lvl3pPr marL="0" indent="0">
              <a:spcAft>
                <a:spcPts val="900"/>
              </a:spcAft>
              <a:buNone/>
              <a:defRPr sz="1400"/>
            </a:lvl3pPr>
            <a:lvl4pPr marL="1588" indent="0">
              <a:spcAft>
                <a:spcPts val="900"/>
              </a:spcAft>
              <a:buNone/>
              <a:defRPr sz="1400"/>
            </a:lvl4pPr>
            <a:lvl5pPr marL="3175" indent="0">
              <a:spcAft>
                <a:spcPts val="900"/>
              </a:spcAft>
              <a:buNone/>
              <a:defRPr sz="1400"/>
            </a:lvl5pPr>
            <a:lvl6pPr marL="0" indent="0">
              <a:spcAft>
                <a:spcPts val="900"/>
              </a:spcAft>
              <a:buNone/>
              <a:defRPr sz="1400"/>
            </a:lvl6pPr>
            <a:lvl7pPr marL="0" indent="0">
              <a:spcAft>
                <a:spcPts val="900"/>
              </a:spcAft>
              <a:buNone/>
              <a:defRPr sz="1400"/>
            </a:lvl7pPr>
            <a:lvl8pPr marL="0" indent="0">
              <a:spcAft>
                <a:spcPts val="900"/>
              </a:spcAft>
              <a:buNone/>
              <a:defRPr sz="1400"/>
            </a:lvl8pPr>
            <a:lvl9pPr marL="0" indent="0">
              <a:spcAft>
                <a:spcPts val="900"/>
              </a:spcAft>
              <a:buNone/>
              <a:defRPr sz="1400"/>
            </a:lvl9pPr>
          </a:lstStyle>
          <a:p>
            <a:pPr lvl="0"/>
            <a:r>
              <a:rPr lang="en-US" dirty="0" smtClean="0"/>
              <a:t>Click to edit quote</a:t>
            </a:r>
          </a:p>
          <a:p>
            <a:pPr lvl="1"/>
            <a:r>
              <a:rPr lang="en-US"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
        <p:nvSpPr>
          <p:cNvPr id="8" name="Text Placeholder 9"/>
          <p:cNvSpPr>
            <a:spLocks noGrp="1"/>
          </p:cNvSpPr>
          <p:nvPr>
            <p:ph type="body" sz="quarter" idx="12" hasCustomPrompt="1"/>
          </p:nvPr>
        </p:nvSpPr>
        <p:spPr>
          <a:xfrm>
            <a:off x="4887913" y="2006600"/>
            <a:ext cx="3794400" cy="2077200"/>
          </a:xfrm>
        </p:spPr>
        <p:txBody>
          <a:bodyPr anchor="ctr" anchorCtr="1"/>
          <a:lstStyle>
            <a:lvl1pPr>
              <a:defRPr sz="2400"/>
            </a:lvl1pPr>
            <a:lvl2pPr marL="0" indent="0">
              <a:buNone/>
              <a:defRPr sz="1400"/>
            </a:lvl2pPr>
            <a:lvl3pPr marL="0" indent="0">
              <a:spcAft>
                <a:spcPts val="900"/>
              </a:spcAft>
              <a:buNone/>
              <a:defRPr sz="1400"/>
            </a:lvl3pPr>
            <a:lvl4pPr marL="1588" indent="0">
              <a:spcAft>
                <a:spcPts val="900"/>
              </a:spcAft>
              <a:buNone/>
              <a:defRPr sz="1400"/>
            </a:lvl4pPr>
            <a:lvl5pPr marL="3175" indent="0">
              <a:spcAft>
                <a:spcPts val="900"/>
              </a:spcAft>
              <a:buNone/>
              <a:defRPr sz="1400"/>
            </a:lvl5pPr>
            <a:lvl6pPr marL="0" indent="0">
              <a:spcAft>
                <a:spcPts val="900"/>
              </a:spcAft>
              <a:buNone/>
              <a:defRPr sz="1400"/>
            </a:lvl6pPr>
            <a:lvl7pPr marL="0" indent="0">
              <a:spcAft>
                <a:spcPts val="900"/>
              </a:spcAft>
              <a:buNone/>
              <a:defRPr sz="1400"/>
            </a:lvl7pPr>
            <a:lvl8pPr marL="0" indent="0">
              <a:spcAft>
                <a:spcPts val="900"/>
              </a:spcAft>
              <a:buNone/>
              <a:defRPr sz="1400"/>
            </a:lvl8pPr>
            <a:lvl9pPr marL="0" indent="0">
              <a:spcAft>
                <a:spcPts val="900"/>
              </a:spcAft>
              <a:buNone/>
              <a:defRPr sz="1400"/>
            </a:lvl9pPr>
          </a:lstStyle>
          <a:p>
            <a:pPr lvl="0"/>
            <a:r>
              <a:rPr lang="en-US" dirty="0" smtClean="0"/>
              <a:t>Click to edit quote</a:t>
            </a:r>
          </a:p>
          <a:p>
            <a:pPr lvl="1"/>
            <a:r>
              <a:rPr lang="en-US"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Tree>
    <p:extLst>
      <p:ext uri="{BB962C8B-B14F-4D97-AF65-F5344CB8AC3E}">
        <p14:creationId xmlns:p14="http://schemas.microsoft.com/office/powerpoint/2010/main" val="4126251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slide (Pink)">
    <p:bg>
      <p:bgPr>
        <a:solidFill>
          <a:schemeClr val="accent5"/>
        </a:solidFill>
        <a:effectLst/>
      </p:bgPr>
    </p:bg>
    <p:spTree>
      <p:nvGrpSpPr>
        <p:cNvPr id="1" name=""/>
        <p:cNvGrpSpPr/>
        <p:nvPr/>
      </p:nvGrpSpPr>
      <p:grpSpPr>
        <a:xfrm>
          <a:off x="0" y="0"/>
          <a:ext cx="0" cy="0"/>
          <a:chOff x="0" y="0"/>
          <a:chExt cx="0" cy="0"/>
        </a:xfrm>
      </p:grpSpPr>
      <p:sp>
        <p:nvSpPr>
          <p:cNvPr id="38914" name="Title Placeholder 1"/>
          <p:cNvSpPr>
            <a:spLocks noGrp="1"/>
          </p:cNvSpPr>
          <p:nvPr>
            <p:ph type="ctrTitle" hasCustomPrompt="1"/>
          </p:nvPr>
        </p:nvSpPr>
        <p:spPr bwMode="gray">
          <a:xfrm>
            <a:off x="542924" y="2466000"/>
            <a:ext cx="5490000" cy="1470025"/>
          </a:xfrm>
        </p:spPr>
        <p:txBody>
          <a:bodyPr/>
          <a:lstStyle>
            <a:lvl1pPr>
              <a:defRPr sz="5400" b="1" smtClean="0"/>
            </a:lvl1pPr>
          </a:lstStyle>
          <a:p>
            <a:pPr lvl="0"/>
            <a:r>
              <a:rPr lang="en-GB" altLang="en-US" noProof="0" dirty="0" smtClean="0"/>
              <a:t>Section heading goes here</a:t>
            </a:r>
          </a:p>
        </p:txBody>
      </p:sp>
      <p:sp>
        <p:nvSpPr>
          <p:cNvPr id="3" name="Text Placeholder 2"/>
          <p:cNvSpPr>
            <a:spLocks noGrp="1"/>
          </p:cNvSpPr>
          <p:nvPr>
            <p:ph type="subTitle" idx="1" hasCustomPrompt="1"/>
          </p:nvPr>
        </p:nvSpPr>
        <p:spPr bwMode="gray">
          <a:xfrm>
            <a:off x="7208392" y="3909600"/>
            <a:ext cx="2353208" cy="3317831"/>
          </a:xfrm>
        </p:spPr>
        <p:txBody>
          <a:bodyPr wrap="none">
            <a:spAutoFit/>
          </a:bodyPr>
          <a:lstStyle>
            <a:lvl1pPr algn="r">
              <a:defRPr sz="22000" b="1" smtClean="0">
                <a:solidFill>
                  <a:srgbClr val="891441"/>
                </a:solidFill>
                <a:latin typeface="+mn-lt"/>
              </a:defRPr>
            </a:lvl1pPr>
          </a:lstStyle>
          <a:p>
            <a:pPr lvl="0"/>
            <a:r>
              <a:rPr lang="en-GB" altLang="en-US" noProof="0" dirty="0" smtClean="0"/>
              <a:t>#.</a:t>
            </a:r>
          </a:p>
        </p:txBody>
      </p:sp>
      <p:sp>
        <p:nvSpPr>
          <p:cNvPr id="130" name="Rectangle 14"/>
          <p:cNvSpPr>
            <a:spLocks noChangeArrowheads="1"/>
          </p:cNvSpPr>
          <p:nvPr userDrawn="1"/>
        </p:nvSpPr>
        <p:spPr bwMode="gray">
          <a:xfrm>
            <a:off x="542925" y="6094800"/>
            <a:ext cx="4618800" cy="158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46968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Image/quote (Pink)">
    <p:bg>
      <p:bgPr>
        <a:solidFill>
          <a:schemeClr val="accent5"/>
        </a:solidFill>
        <a:effectLst/>
      </p:bgPr>
    </p:bg>
    <p:spTree>
      <p:nvGrpSpPr>
        <p:cNvPr id="1" name=""/>
        <p:cNvGrpSpPr/>
        <p:nvPr/>
      </p:nvGrpSpPr>
      <p:grpSpPr>
        <a:xfrm>
          <a:off x="0" y="0"/>
          <a:ext cx="0" cy="0"/>
          <a:chOff x="0" y="0"/>
          <a:chExt cx="0" cy="0"/>
        </a:xfrm>
      </p:grpSpPr>
      <p:sp>
        <p:nvSpPr>
          <p:cNvPr id="7" name="Picture Placeholder 37"/>
          <p:cNvSpPr>
            <a:spLocks noGrp="1"/>
          </p:cNvSpPr>
          <p:nvPr>
            <p:ph type="pic" sz="quarter" idx="12" hasCustomPrompt="1"/>
          </p:nvPr>
        </p:nvSpPr>
        <p:spPr bwMode="gray">
          <a:xfrm>
            <a:off x="0" y="2033845"/>
            <a:ext cx="9905999" cy="4824155"/>
          </a:xfrm>
        </p:spPr>
        <p:txBody>
          <a:bodyPr rtlCol="0" anchor="ctr" anchorCtr="1">
            <a:noAutofit/>
          </a:bodyPr>
          <a:lstStyle>
            <a:lvl1pPr>
              <a:defRPr sz="1400" baseline="0"/>
            </a:lvl1pPr>
          </a:lstStyle>
          <a:p>
            <a:pPr lvl="0"/>
            <a:r>
              <a:rPr lang="en-US" noProof="0" dirty="0" smtClean="0"/>
              <a:t>Click icon to insert picture</a:t>
            </a:r>
            <a:endParaRPr lang="en-GB" noProof="0" dirty="0"/>
          </a:p>
        </p:txBody>
      </p:sp>
      <p:sp>
        <p:nvSpPr>
          <p:cNvPr id="6" name="Text Placeholder 5"/>
          <p:cNvSpPr>
            <a:spLocks noGrp="1"/>
          </p:cNvSpPr>
          <p:nvPr>
            <p:ph type="body" sz="quarter" idx="13" hasCustomPrompt="1"/>
          </p:nvPr>
        </p:nvSpPr>
        <p:spPr bwMode="gray">
          <a:xfrm>
            <a:off x="543600" y="324000"/>
            <a:ext cx="8823600" cy="1305145"/>
          </a:xfrm>
        </p:spPr>
        <p:txBody>
          <a:bodyPr/>
          <a:lstStyle>
            <a:lvl1pPr>
              <a:lnSpc>
                <a:spcPct val="95000"/>
              </a:lnSpc>
              <a:spcAft>
                <a:spcPts val="600"/>
              </a:spcAft>
              <a:defRPr sz="3200">
                <a:latin typeface="+mj-lt"/>
              </a:defRPr>
            </a:lvl1pPr>
            <a:lvl2pPr marL="0" indent="0">
              <a:lnSpc>
                <a:spcPct val="95000"/>
              </a:lnSpc>
              <a:spcAft>
                <a:spcPts val="600"/>
              </a:spcAft>
              <a:buNone/>
              <a:defRPr sz="2000" b="0"/>
            </a:lvl2pPr>
            <a:lvl3pPr marL="0" indent="0">
              <a:lnSpc>
                <a:spcPct val="95000"/>
              </a:lnSpc>
              <a:buNone/>
              <a:defRPr/>
            </a:lvl3pPr>
            <a:lvl4pPr marL="1588" indent="0">
              <a:lnSpc>
                <a:spcPct val="95000"/>
              </a:lnSpc>
              <a:buNone/>
              <a:defRPr sz="2000"/>
            </a:lvl4pPr>
            <a:lvl5pPr marL="3175" indent="0">
              <a:lnSpc>
                <a:spcPct val="95000"/>
              </a:lnSpc>
              <a:buNone/>
              <a:defRPr sz="2000"/>
            </a:lvl5pPr>
            <a:lvl6pPr marL="0" indent="0">
              <a:lnSpc>
                <a:spcPct val="95000"/>
              </a:lnSpc>
              <a:buNone/>
              <a:tabLst/>
              <a:defRPr sz="2000" baseline="0"/>
            </a:lvl6pPr>
            <a:lvl7pPr marL="0" indent="0">
              <a:lnSpc>
                <a:spcPct val="95000"/>
              </a:lnSpc>
              <a:buNone/>
              <a:defRPr sz="2000" baseline="0"/>
            </a:lvl7pPr>
            <a:lvl8pPr marL="0" indent="0">
              <a:lnSpc>
                <a:spcPct val="95000"/>
              </a:lnSpc>
              <a:buNone/>
              <a:tabLst/>
              <a:defRPr sz="2000" baseline="0"/>
            </a:lvl8pPr>
            <a:lvl9pPr marL="0" indent="0">
              <a:lnSpc>
                <a:spcPct val="95000"/>
              </a:lnSpc>
              <a:buNone/>
              <a:defRPr sz="2000" baseline="0"/>
            </a:lvl9pPr>
          </a:lstStyle>
          <a:p>
            <a:pPr lvl="0"/>
            <a:r>
              <a:rPr lang="en-US" dirty="0" smtClean="0"/>
              <a:t>Click to edit quote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2" name="Line 2"/>
          <p:cNvSpPr>
            <a:spLocks noChangeShapeType="1"/>
          </p:cNvSpPr>
          <p:nvPr userDrawn="1"/>
        </p:nvSpPr>
        <p:spPr bwMode="gray">
          <a:xfrm>
            <a:off x="542925" y="1628775"/>
            <a:ext cx="461803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ctr" anchorCtr="1" compatLnSpc="1">
            <a:prstTxWarp prst="textNoShape">
              <a:avLst/>
            </a:prstTxWarp>
            <a:spAutoFit/>
          </a:bodyPr>
          <a:lstStyle/>
          <a:p>
            <a:endParaRPr lang="en-GB"/>
          </a:p>
        </p:txBody>
      </p:sp>
    </p:spTree>
    <p:extLst>
      <p:ext uri="{BB962C8B-B14F-4D97-AF65-F5344CB8AC3E}">
        <p14:creationId xmlns:p14="http://schemas.microsoft.com/office/powerpoint/2010/main" val="3715674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 double (Pink)">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Click to edit page title</a:t>
            </a:r>
            <a:endParaRPr lang="en-GB" dirty="0"/>
          </a:p>
        </p:txBody>
      </p:sp>
      <p:sp>
        <p:nvSpPr>
          <p:cNvPr id="4" name="Freeform 12"/>
          <p:cNvSpPr>
            <a:spLocks/>
          </p:cNvSpPr>
          <p:nvPr/>
        </p:nvSpPr>
        <p:spPr bwMode="gray">
          <a:xfrm>
            <a:off x="4686300" y="1892300"/>
            <a:ext cx="4198938" cy="2794000"/>
          </a:xfrm>
          <a:custGeom>
            <a:avLst/>
            <a:gdLst>
              <a:gd name="T0" fmla="*/ 106 w 2645"/>
              <a:gd name="T1" fmla="*/ 0 h 1760"/>
              <a:gd name="T2" fmla="*/ 2543 w 2645"/>
              <a:gd name="T3" fmla="*/ 0 h 1760"/>
              <a:gd name="T4" fmla="*/ 2644 w 2645"/>
              <a:gd name="T5" fmla="*/ 104 h 1760"/>
              <a:gd name="T6" fmla="*/ 2643 w 2645"/>
              <a:gd name="T7" fmla="*/ 1374 h 1760"/>
              <a:gd name="T8" fmla="*/ 2544 w 2645"/>
              <a:gd name="T9" fmla="*/ 1472 h 1760"/>
              <a:gd name="T10" fmla="*/ 2087 w 2645"/>
              <a:gd name="T11" fmla="*/ 1471 h 1760"/>
              <a:gd name="T12" fmla="*/ 915 w 2645"/>
              <a:gd name="T13" fmla="*/ 1475 h 1760"/>
              <a:gd name="T14" fmla="*/ 551 w 2645"/>
              <a:gd name="T15" fmla="*/ 1760 h 1760"/>
              <a:gd name="T16" fmla="*/ 551 w 2645"/>
              <a:gd name="T17" fmla="*/ 1474 h 1760"/>
              <a:gd name="T18" fmla="*/ 113 w 2645"/>
              <a:gd name="T19" fmla="*/ 1472 h 1760"/>
              <a:gd name="T20" fmla="*/ 1 w 2645"/>
              <a:gd name="T21" fmla="*/ 1362 h 1760"/>
              <a:gd name="T22" fmla="*/ 1 w 2645"/>
              <a:gd name="T23" fmla="*/ 105 h 1760"/>
              <a:gd name="T24" fmla="*/ 106 w 2645"/>
              <a:gd name="T25" fmla="*/ 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45" h="1760">
                <a:moveTo>
                  <a:pt x="106" y="0"/>
                </a:moveTo>
                <a:lnTo>
                  <a:pt x="2543" y="0"/>
                </a:lnTo>
                <a:cubicBezTo>
                  <a:pt x="2606" y="1"/>
                  <a:pt x="2645" y="49"/>
                  <a:pt x="2644" y="104"/>
                </a:cubicBezTo>
                <a:lnTo>
                  <a:pt x="2643" y="1374"/>
                </a:lnTo>
                <a:cubicBezTo>
                  <a:pt x="2644" y="1418"/>
                  <a:pt x="2605" y="1472"/>
                  <a:pt x="2544" y="1472"/>
                </a:cubicBezTo>
                <a:lnTo>
                  <a:pt x="2087" y="1471"/>
                </a:lnTo>
                <a:lnTo>
                  <a:pt x="915" y="1475"/>
                </a:lnTo>
                <a:lnTo>
                  <a:pt x="551" y="1760"/>
                </a:lnTo>
                <a:lnTo>
                  <a:pt x="551" y="1474"/>
                </a:lnTo>
                <a:lnTo>
                  <a:pt x="113" y="1472"/>
                </a:lnTo>
                <a:cubicBezTo>
                  <a:pt x="51" y="1473"/>
                  <a:pt x="0" y="1440"/>
                  <a:pt x="1" y="1362"/>
                </a:cubicBezTo>
                <a:lnTo>
                  <a:pt x="1" y="105"/>
                </a:lnTo>
                <a:cubicBezTo>
                  <a:pt x="3" y="38"/>
                  <a:pt x="44" y="1"/>
                  <a:pt x="106" y="0"/>
                </a:cubicBezTo>
                <a:close/>
              </a:path>
            </a:pathLst>
          </a:custGeom>
          <a:solidFill>
            <a:schemeClr val="accent6"/>
          </a:solidFill>
          <a:ln w="12700" cap="flat" cmpd="sng">
            <a:solidFill>
              <a:schemeClr val="accent6"/>
            </a:solidFill>
            <a:prstDash val="solid"/>
            <a:round/>
            <a:headEnd/>
            <a:tailEnd/>
          </a:ln>
          <a:effectLst/>
          <a:extLst/>
        </p:spPr>
        <p:txBody>
          <a:bodyPr lIns="72000" tIns="72000" rIns="72000" bIns="72000" anchor="ctr" anchorCtr="1">
            <a:noAutofit/>
          </a:bodyPr>
          <a:lstStyle/>
          <a:p>
            <a:endParaRPr lang="en-GB">
              <a:latin typeface="+mn-lt"/>
            </a:endParaRPr>
          </a:p>
        </p:txBody>
      </p:sp>
      <p:sp>
        <p:nvSpPr>
          <p:cNvPr id="7" name="Freeform 7"/>
          <p:cNvSpPr>
            <a:spLocks/>
          </p:cNvSpPr>
          <p:nvPr/>
        </p:nvSpPr>
        <p:spPr bwMode="gray">
          <a:xfrm>
            <a:off x="541338" y="2781300"/>
            <a:ext cx="4198937" cy="2789238"/>
          </a:xfrm>
          <a:custGeom>
            <a:avLst/>
            <a:gdLst>
              <a:gd name="T0" fmla="*/ 106 w 2645"/>
              <a:gd name="T1" fmla="*/ 0 h 1757"/>
              <a:gd name="T2" fmla="*/ 2543 w 2645"/>
              <a:gd name="T3" fmla="*/ 0 h 1757"/>
              <a:gd name="T4" fmla="*/ 2644 w 2645"/>
              <a:gd name="T5" fmla="*/ 104 h 1757"/>
              <a:gd name="T6" fmla="*/ 2643 w 2645"/>
              <a:gd name="T7" fmla="*/ 1374 h 1757"/>
              <a:gd name="T8" fmla="*/ 2544 w 2645"/>
              <a:gd name="T9" fmla="*/ 1472 h 1757"/>
              <a:gd name="T10" fmla="*/ 2087 w 2645"/>
              <a:gd name="T11" fmla="*/ 1471 h 1757"/>
              <a:gd name="T12" fmla="*/ 2086 w 2645"/>
              <a:gd name="T13" fmla="*/ 1757 h 1757"/>
              <a:gd name="T14" fmla="*/ 1729 w 2645"/>
              <a:gd name="T15" fmla="*/ 1472 h 1757"/>
              <a:gd name="T16" fmla="*/ 113 w 2645"/>
              <a:gd name="T17" fmla="*/ 1472 h 1757"/>
              <a:gd name="T18" fmla="*/ 1 w 2645"/>
              <a:gd name="T19" fmla="*/ 1362 h 1757"/>
              <a:gd name="T20" fmla="*/ 1 w 2645"/>
              <a:gd name="T21" fmla="*/ 105 h 1757"/>
              <a:gd name="T22" fmla="*/ 106 w 2645"/>
              <a:gd name="T23" fmla="*/ 0 h 1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45" h="1757">
                <a:moveTo>
                  <a:pt x="106" y="0"/>
                </a:moveTo>
                <a:lnTo>
                  <a:pt x="2543" y="0"/>
                </a:lnTo>
                <a:cubicBezTo>
                  <a:pt x="2606" y="1"/>
                  <a:pt x="2645" y="49"/>
                  <a:pt x="2644" y="104"/>
                </a:cubicBezTo>
                <a:lnTo>
                  <a:pt x="2643" y="1374"/>
                </a:lnTo>
                <a:cubicBezTo>
                  <a:pt x="2644" y="1418"/>
                  <a:pt x="2605" y="1472"/>
                  <a:pt x="2544" y="1472"/>
                </a:cubicBezTo>
                <a:lnTo>
                  <a:pt x="2087" y="1471"/>
                </a:lnTo>
                <a:lnTo>
                  <a:pt x="2086" y="1757"/>
                </a:lnTo>
                <a:lnTo>
                  <a:pt x="1729" y="1472"/>
                </a:lnTo>
                <a:lnTo>
                  <a:pt x="113" y="1472"/>
                </a:lnTo>
                <a:cubicBezTo>
                  <a:pt x="51" y="1473"/>
                  <a:pt x="0" y="1440"/>
                  <a:pt x="1" y="1362"/>
                </a:cubicBezTo>
                <a:lnTo>
                  <a:pt x="1" y="105"/>
                </a:lnTo>
                <a:cubicBezTo>
                  <a:pt x="3" y="38"/>
                  <a:pt x="44" y="1"/>
                  <a:pt x="106" y="0"/>
                </a:cubicBezTo>
                <a:close/>
              </a:path>
            </a:pathLst>
          </a:custGeom>
          <a:solidFill>
            <a:schemeClr val="accent5"/>
          </a:solidFill>
          <a:ln w="12700" cap="flat" cmpd="sng">
            <a:solidFill>
              <a:schemeClr val="accent5"/>
            </a:solidFill>
            <a:prstDash val="solid"/>
            <a:round/>
            <a:headEnd/>
            <a:tailEnd/>
          </a:ln>
          <a:effectLst/>
          <a:extLst/>
        </p:spPr>
        <p:txBody>
          <a:bodyPr lIns="72000" tIns="72000" rIns="72000" bIns="72000" anchor="ctr" anchorCtr="1">
            <a:noAutofit/>
          </a:bodyPr>
          <a:lstStyle/>
          <a:p>
            <a:endParaRPr lang="en-GB">
              <a:latin typeface="+mn-lt"/>
            </a:endParaRPr>
          </a:p>
        </p:txBody>
      </p:sp>
      <p:sp>
        <p:nvSpPr>
          <p:cNvPr id="10" name="Text Placeholder 9"/>
          <p:cNvSpPr>
            <a:spLocks noGrp="1"/>
          </p:cNvSpPr>
          <p:nvPr userDrawn="1">
            <p:ph type="body" sz="quarter" idx="10" hasCustomPrompt="1"/>
          </p:nvPr>
        </p:nvSpPr>
        <p:spPr>
          <a:xfrm>
            <a:off x="742950" y="2895600"/>
            <a:ext cx="3794400" cy="2077200"/>
          </a:xfrm>
        </p:spPr>
        <p:txBody>
          <a:bodyPr anchor="ctr" anchorCtr="1"/>
          <a:lstStyle>
            <a:lvl1pPr>
              <a:defRPr sz="2400"/>
            </a:lvl1pPr>
            <a:lvl2pPr marL="0" indent="0">
              <a:buNone/>
              <a:defRPr sz="1400"/>
            </a:lvl2pPr>
            <a:lvl3pPr marL="0" indent="0">
              <a:spcAft>
                <a:spcPts val="900"/>
              </a:spcAft>
              <a:buNone/>
              <a:defRPr sz="1400"/>
            </a:lvl3pPr>
            <a:lvl4pPr marL="1588" indent="0">
              <a:spcAft>
                <a:spcPts val="900"/>
              </a:spcAft>
              <a:buNone/>
              <a:defRPr sz="1400"/>
            </a:lvl4pPr>
            <a:lvl5pPr marL="3175" indent="0">
              <a:spcAft>
                <a:spcPts val="900"/>
              </a:spcAft>
              <a:buNone/>
              <a:defRPr sz="1400"/>
            </a:lvl5pPr>
            <a:lvl6pPr marL="0" indent="0">
              <a:spcAft>
                <a:spcPts val="900"/>
              </a:spcAft>
              <a:buNone/>
              <a:defRPr sz="1400"/>
            </a:lvl6pPr>
            <a:lvl7pPr marL="0" indent="0">
              <a:spcAft>
                <a:spcPts val="900"/>
              </a:spcAft>
              <a:buNone/>
              <a:defRPr sz="1400"/>
            </a:lvl7pPr>
            <a:lvl8pPr marL="0" indent="0">
              <a:spcAft>
                <a:spcPts val="900"/>
              </a:spcAft>
              <a:buNone/>
              <a:defRPr sz="1400"/>
            </a:lvl8pPr>
            <a:lvl9pPr marL="0" indent="0">
              <a:spcAft>
                <a:spcPts val="900"/>
              </a:spcAft>
              <a:buNone/>
              <a:defRPr sz="1400"/>
            </a:lvl9pPr>
          </a:lstStyle>
          <a:p>
            <a:pPr lvl="0"/>
            <a:r>
              <a:rPr lang="en-US" dirty="0" smtClean="0"/>
              <a:t>Click to edit quote</a:t>
            </a:r>
          </a:p>
          <a:p>
            <a:pPr lvl="1"/>
            <a:r>
              <a:rPr lang="en-US"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
        <p:nvSpPr>
          <p:cNvPr id="8" name="Text Placeholder 9"/>
          <p:cNvSpPr>
            <a:spLocks noGrp="1"/>
          </p:cNvSpPr>
          <p:nvPr>
            <p:ph type="body" sz="quarter" idx="12" hasCustomPrompt="1"/>
          </p:nvPr>
        </p:nvSpPr>
        <p:spPr>
          <a:xfrm>
            <a:off x="4887913" y="2006600"/>
            <a:ext cx="3794400" cy="2077200"/>
          </a:xfrm>
        </p:spPr>
        <p:txBody>
          <a:bodyPr anchor="ctr" anchorCtr="1"/>
          <a:lstStyle>
            <a:lvl1pPr>
              <a:defRPr sz="2400"/>
            </a:lvl1pPr>
            <a:lvl2pPr marL="0" indent="0">
              <a:buNone/>
              <a:defRPr sz="1400"/>
            </a:lvl2pPr>
            <a:lvl3pPr marL="0" indent="0">
              <a:spcAft>
                <a:spcPts val="900"/>
              </a:spcAft>
              <a:buNone/>
              <a:defRPr sz="1400"/>
            </a:lvl3pPr>
            <a:lvl4pPr marL="1588" indent="0">
              <a:spcAft>
                <a:spcPts val="900"/>
              </a:spcAft>
              <a:buNone/>
              <a:defRPr sz="1400"/>
            </a:lvl4pPr>
            <a:lvl5pPr marL="3175" indent="0">
              <a:spcAft>
                <a:spcPts val="900"/>
              </a:spcAft>
              <a:buNone/>
              <a:defRPr sz="1400"/>
            </a:lvl5pPr>
            <a:lvl6pPr marL="0" indent="0">
              <a:spcAft>
                <a:spcPts val="900"/>
              </a:spcAft>
              <a:buNone/>
              <a:defRPr sz="1400"/>
            </a:lvl6pPr>
            <a:lvl7pPr marL="0" indent="0">
              <a:spcAft>
                <a:spcPts val="900"/>
              </a:spcAft>
              <a:buNone/>
              <a:defRPr sz="1400"/>
            </a:lvl7pPr>
            <a:lvl8pPr marL="0" indent="0">
              <a:spcAft>
                <a:spcPts val="900"/>
              </a:spcAft>
              <a:buNone/>
              <a:defRPr sz="1400"/>
            </a:lvl8pPr>
            <a:lvl9pPr marL="0" indent="0">
              <a:spcAft>
                <a:spcPts val="900"/>
              </a:spcAft>
              <a:buNone/>
              <a:defRPr sz="1400"/>
            </a:lvl9pPr>
          </a:lstStyle>
          <a:p>
            <a:pPr lvl="0"/>
            <a:r>
              <a:rPr lang="en-US" dirty="0" smtClean="0"/>
              <a:t>Click to edit quote</a:t>
            </a:r>
          </a:p>
          <a:p>
            <a:pPr lvl="1"/>
            <a:r>
              <a:rPr lang="en-US"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Tree>
    <p:extLst>
      <p:ext uri="{BB962C8B-B14F-4D97-AF65-F5344CB8AC3E}">
        <p14:creationId xmlns:p14="http://schemas.microsoft.com/office/powerpoint/2010/main" val="2239185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Click to edit page title</a:t>
            </a:r>
            <a:endParaRPr lang="en-GB" dirty="0"/>
          </a:p>
        </p:txBody>
      </p:sp>
      <p:sp>
        <p:nvSpPr>
          <p:cNvPr id="5" name="Text Placeholder 4"/>
          <p:cNvSpPr>
            <a:spLocks noGrp="1"/>
          </p:cNvSpPr>
          <p:nvPr>
            <p:ph type="body" sz="quarter" idx="11" hasCustomPrompt="1"/>
          </p:nvPr>
        </p:nvSpPr>
        <p:spPr bwMode="gray">
          <a:xfrm>
            <a:off x="543600" y="1630800"/>
            <a:ext cx="6976800" cy="3960000"/>
          </a:xfrm>
        </p:spPr>
        <p:txBody>
          <a:bodyPr/>
          <a:lstStyle>
            <a:lvl5pPr>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
        <p:nvSpPr>
          <p:cNvPr id="4" name="Picture Placeholder 3"/>
          <p:cNvSpPr>
            <a:spLocks noGrp="1"/>
          </p:cNvSpPr>
          <p:nvPr>
            <p:ph type="pic" sz="quarter" idx="10" hasCustomPrompt="1"/>
          </p:nvPr>
        </p:nvSpPr>
        <p:spPr bwMode="gray">
          <a:xfrm>
            <a:off x="7846800" y="0"/>
            <a:ext cx="2059200" cy="6861600"/>
          </a:xfrm>
        </p:spPr>
        <p:txBody>
          <a:bodyPr anchor="ctr" anchorCtr="1"/>
          <a:lstStyle>
            <a:lvl1pPr algn="ctr">
              <a:defRPr sz="1100" baseline="0"/>
            </a:lvl1pPr>
          </a:lstStyle>
          <a:p>
            <a:r>
              <a:rPr lang="en-GB" dirty="0" smtClean="0"/>
              <a:t>Click on icon to insert picture</a:t>
            </a:r>
          </a:p>
        </p:txBody>
      </p:sp>
    </p:spTree>
    <p:extLst>
      <p:ext uri="{BB962C8B-B14F-4D97-AF65-F5344CB8AC3E}">
        <p14:creationId xmlns:p14="http://schemas.microsoft.com/office/powerpoint/2010/main" val="3894603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Quote - single (Pink)">
    <p:spTree>
      <p:nvGrpSpPr>
        <p:cNvPr id="1" name=""/>
        <p:cNvGrpSpPr/>
        <p:nvPr/>
      </p:nvGrpSpPr>
      <p:grpSpPr>
        <a:xfrm>
          <a:off x="0" y="0"/>
          <a:ext cx="0" cy="0"/>
          <a:chOff x="0" y="0"/>
          <a:chExt cx="0" cy="0"/>
        </a:xfrm>
      </p:grpSpPr>
      <p:sp>
        <p:nvSpPr>
          <p:cNvPr id="3" name="Freeform 7"/>
          <p:cNvSpPr>
            <a:spLocks/>
          </p:cNvSpPr>
          <p:nvPr userDrawn="1"/>
        </p:nvSpPr>
        <p:spPr bwMode="gray">
          <a:xfrm>
            <a:off x="541338" y="765175"/>
            <a:ext cx="8562975" cy="5675313"/>
          </a:xfrm>
          <a:custGeom>
            <a:avLst/>
            <a:gdLst>
              <a:gd name="T0" fmla="*/ 216 w 5394"/>
              <a:gd name="T1" fmla="*/ 0 h 3575"/>
              <a:gd name="T2" fmla="*/ 5186 w 5394"/>
              <a:gd name="T3" fmla="*/ 0 h 3575"/>
              <a:gd name="T4" fmla="*/ 5391 w 5394"/>
              <a:gd name="T5" fmla="*/ 212 h 3575"/>
              <a:gd name="T6" fmla="*/ 5390 w 5394"/>
              <a:gd name="T7" fmla="*/ 2801 h 3575"/>
              <a:gd name="T8" fmla="*/ 5189 w 5394"/>
              <a:gd name="T9" fmla="*/ 3000 h 3575"/>
              <a:gd name="T10" fmla="*/ 4256 w 5394"/>
              <a:gd name="T11" fmla="*/ 2999 h 3575"/>
              <a:gd name="T12" fmla="*/ 3528 w 5394"/>
              <a:gd name="T13" fmla="*/ 3575 h 3575"/>
              <a:gd name="T14" fmla="*/ 3527 w 5394"/>
              <a:gd name="T15" fmla="*/ 3000 h 3575"/>
              <a:gd name="T16" fmla="*/ 230 w 5394"/>
              <a:gd name="T17" fmla="*/ 3000 h 3575"/>
              <a:gd name="T18" fmla="*/ 3 w 5394"/>
              <a:gd name="T19" fmla="*/ 2777 h 3575"/>
              <a:gd name="T20" fmla="*/ 3 w 5394"/>
              <a:gd name="T21" fmla="*/ 215 h 3575"/>
              <a:gd name="T22" fmla="*/ 216 w 5394"/>
              <a:gd name="T23" fmla="*/ 0 h 3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94" h="3575">
                <a:moveTo>
                  <a:pt x="216" y="0"/>
                </a:moveTo>
                <a:lnTo>
                  <a:pt x="5186" y="0"/>
                </a:lnTo>
                <a:cubicBezTo>
                  <a:pt x="5315" y="2"/>
                  <a:pt x="5394" y="99"/>
                  <a:pt x="5391" y="212"/>
                </a:cubicBezTo>
                <a:lnTo>
                  <a:pt x="5390" y="2801"/>
                </a:lnTo>
                <a:cubicBezTo>
                  <a:pt x="5391" y="2891"/>
                  <a:pt x="5312" y="3000"/>
                  <a:pt x="5189" y="3000"/>
                </a:cubicBezTo>
                <a:lnTo>
                  <a:pt x="4256" y="2999"/>
                </a:lnTo>
                <a:lnTo>
                  <a:pt x="3528" y="3575"/>
                </a:lnTo>
                <a:lnTo>
                  <a:pt x="3527" y="3000"/>
                </a:lnTo>
                <a:lnTo>
                  <a:pt x="230" y="3000"/>
                </a:lnTo>
                <a:cubicBezTo>
                  <a:pt x="105" y="3003"/>
                  <a:pt x="0" y="2936"/>
                  <a:pt x="3" y="2777"/>
                </a:cubicBezTo>
                <a:lnTo>
                  <a:pt x="3" y="215"/>
                </a:lnTo>
                <a:cubicBezTo>
                  <a:pt x="6" y="77"/>
                  <a:pt x="89" y="3"/>
                  <a:pt x="216" y="0"/>
                </a:cubicBezTo>
                <a:close/>
              </a:path>
            </a:pathLst>
          </a:custGeom>
          <a:solidFill>
            <a:schemeClr val="accent5"/>
          </a:solidFill>
          <a:ln w="12700" cap="flat" cmpd="sng">
            <a:solidFill>
              <a:schemeClr val="accent5"/>
            </a:solidFill>
            <a:prstDash val="solid"/>
            <a:round/>
            <a:headEnd/>
            <a:tailEnd/>
          </a:ln>
          <a:effectLst/>
        </p:spPr>
        <p:txBody>
          <a:bodyPr lIns="72000" tIns="72000" rIns="72000" bIns="72000" anchor="ctr" anchorCtr="1">
            <a:noAutofit/>
          </a:bodyPr>
          <a:lstStyle/>
          <a:p>
            <a:endParaRPr lang="en-GB" dirty="0">
              <a:latin typeface="+mn-lt"/>
            </a:endParaRPr>
          </a:p>
        </p:txBody>
      </p:sp>
      <p:sp>
        <p:nvSpPr>
          <p:cNvPr id="4" name="Rectangle 7"/>
          <p:cNvSpPr txBox="1">
            <a:spLocks noChangeArrowheads="1"/>
          </p:cNvSpPr>
          <p:nvPr userDrawn="1"/>
        </p:nvSpPr>
        <p:spPr bwMode="gray">
          <a:xfrm>
            <a:off x="42863" y="6354763"/>
            <a:ext cx="4540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GB"/>
            </a:defPPr>
            <a:lvl1pPr algn="ctr">
              <a:defRPr sz="1600">
                <a:latin typeface="+mn-lt"/>
              </a:defRPr>
            </a:lvl1pPr>
          </a:lstStyle>
          <a:p>
            <a:pPr lvl="0"/>
            <a:fld id="{98BCE53F-7DE5-4CED-9F01-280903A30F02}" type="slidenum">
              <a:rPr lang="en-GB" altLang="en-US" smtClean="0"/>
              <a:pPr lvl="0"/>
              <a:t>‹#›</a:t>
            </a:fld>
            <a:endParaRPr lang="en-GB" altLang="en-US" dirty="0"/>
          </a:p>
        </p:txBody>
      </p:sp>
      <p:sp>
        <p:nvSpPr>
          <p:cNvPr id="5" name="Rectangle 7"/>
          <p:cNvSpPr txBox="1">
            <a:spLocks noChangeArrowheads="1"/>
          </p:cNvSpPr>
          <p:nvPr userDrawn="1"/>
        </p:nvSpPr>
        <p:spPr bwMode="gray">
          <a:xfrm>
            <a:off x="42863" y="6354763"/>
            <a:ext cx="4540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GB"/>
            </a:defPPr>
            <a:lvl1pPr algn="ctr">
              <a:defRPr sz="1600">
                <a:latin typeface="+mn-lt"/>
              </a:defRPr>
            </a:lvl1pPr>
          </a:lstStyle>
          <a:p>
            <a:pPr lvl="0"/>
            <a:fld id="{98BCE53F-7DE5-4CED-9F01-280903A30F02}" type="slidenum">
              <a:rPr lang="en-GB" altLang="en-US" smtClean="0"/>
              <a:pPr lvl="0"/>
              <a:t>‹#›</a:t>
            </a:fld>
            <a:endParaRPr lang="en-GB" altLang="en-US" dirty="0"/>
          </a:p>
        </p:txBody>
      </p:sp>
      <p:sp>
        <p:nvSpPr>
          <p:cNvPr id="7" name="Text Placeholder 6"/>
          <p:cNvSpPr>
            <a:spLocks noGrp="1"/>
          </p:cNvSpPr>
          <p:nvPr>
            <p:ph type="body" sz="quarter" idx="10" hasCustomPrompt="1"/>
          </p:nvPr>
        </p:nvSpPr>
        <p:spPr>
          <a:xfrm>
            <a:off x="972000" y="928800"/>
            <a:ext cx="7747200" cy="4496400"/>
          </a:xfrm>
        </p:spPr>
        <p:txBody>
          <a:bodyPr anchor="ctr" anchorCtr="0"/>
          <a:lstStyle>
            <a:lvl1pPr>
              <a:defRPr sz="3400"/>
            </a:lvl1pPr>
            <a:lvl2pPr marL="0" indent="0">
              <a:buNone/>
              <a:defRPr sz="1600"/>
            </a:lvl2pPr>
            <a:lvl3pPr marL="0" indent="0">
              <a:spcAft>
                <a:spcPts val="900"/>
              </a:spcAft>
              <a:buNone/>
              <a:tabLst/>
              <a:defRPr sz="1600"/>
            </a:lvl3pPr>
            <a:lvl4pPr marL="1588" indent="0">
              <a:spcAft>
                <a:spcPts val="900"/>
              </a:spcAft>
              <a:buNone/>
              <a:defRPr sz="1600"/>
            </a:lvl4pPr>
            <a:lvl5pPr marL="3175" indent="0">
              <a:spcAft>
                <a:spcPts val="900"/>
              </a:spcAft>
              <a:buNone/>
              <a:defRPr sz="1600"/>
            </a:lvl5pPr>
            <a:lvl6pPr marL="0" indent="0">
              <a:spcAft>
                <a:spcPts val="900"/>
              </a:spcAft>
              <a:buNone/>
              <a:defRPr sz="1600"/>
            </a:lvl6pPr>
            <a:lvl7pPr marL="0" indent="0">
              <a:spcAft>
                <a:spcPts val="900"/>
              </a:spcAft>
              <a:buNone/>
              <a:tabLst/>
              <a:defRPr sz="1600"/>
            </a:lvl7pPr>
            <a:lvl8pPr marL="0" indent="0">
              <a:spcAft>
                <a:spcPts val="900"/>
              </a:spcAft>
              <a:buNone/>
              <a:tabLst/>
              <a:defRPr sz="1600"/>
            </a:lvl8pPr>
            <a:lvl9pPr marL="0" indent="0">
              <a:spcAft>
                <a:spcPts val="900"/>
              </a:spcAft>
              <a:buNone/>
              <a:defRPr sz="1600"/>
            </a:lvl9pPr>
          </a:lstStyle>
          <a:p>
            <a:pPr lvl="0"/>
            <a:r>
              <a:rPr lang="en-US" dirty="0" smtClean="0"/>
              <a:t>Click to edit quote</a:t>
            </a:r>
          </a:p>
          <a:p>
            <a:pPr lvl="1"/>
            <a:r>
              <a:rPr lang="en-US"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Tree>
    <p:extLst>
      <p:ext uri="{BB962C8B-B14F-4D97-AF65-F5344CB8AC3E}">
        <p14:creationId xmlns:p14="http://schemas.microsoft.com/office/powerpoint/2010/main" val="3276904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solidFill>
          <a:schemeClr val="accent1"/>
        </a:solidFill>
        <a:effectLst/>
      </p:bgPr>
    </p:bg>
    <p:spTree>
      <p:nvGrpSpPr>
        <p:cNvPr id="1" name=""/>
        <p:cNvGrpSpPr/>
        <p:nvPr/>
      </p:nvGrpSpPr>
      <p:grpSpPr>
        <a:xfrm>
          <a:off x="0" y="0"/>
          <a:ext cx="0" cy="0"/>
          <a:chOff x="0" y="0"/>
          <a:chExt cx="0" cy="0"/>
        </a:xfrm>
      </p:grpSpPr>
      <p:grpSp>
        <p:nvGrpSpPr>
          <p:cNvPr id="5" name="Group 61"/>
          <p:cNvGrpSpPr>
            <a:grpSpLocks noChangeAspect="1"/>
          </p:cNvGrpSpPr>
          <p:nvPr userDrawn="1"/>
        </p:nvGrpSpPr>
        <p:grpSpPr bwMode="gray">
          <a:xfrm>
            <a:off x="541965" y="5566415"/>
            <a:ext cx="2795109" cy="525600"/>
            <a:chOff x="3347" y="298"/>
            <a:chExt cx="2097" cy="394"/>
          </a:xfrm>
        </p:grpSpPr>
        <p:sp>
          <p:nvSpPr>
            <p:cNvPr id="6" name="Freeform 22"/>
            <p:cNvSpPr>
              <a:spLocks noChangeAspect="1"/>
            </p:cNvSpPr>
            <p:nvPr userDrawn="1"/>
          </p:nvSpPr>
          <p:spPr bwMode="gray">
            <a:xfrm>
              <a:off x="3351" y="304"/>
              <a:ext cx="154" cy="222"/>
            </a:xfrm>
            <a:custGeom>
              <a:avLst/>
              <a:gdLst>
                <a:gd name="T0" fmla="*/ 0 w 154"/>
                <a:gd name="T1" fmla="*/ 0 h 222"/>
                <a:gd name="T2" fmla="*/ 60 w 154"/>
                <a:gd name="T3" fmla="*/ 0 h 222"/>
                <a:gd name="T4" fmla="*/ 104 w 154"/>
                <a:gd name="T5" fmla="*/ 144 h 222"/>
                <a:gd name="T6" fmla="*/ 104 w 154"/>
                <a:gd name="T7" fmla="*/ 144 h 222"/>
                <a:gd name="T8" fmla="*/ 104 w 154"/>
                <a:gd name="T9" fmla="*/ 0 h 222"/>
                <a:gd name="T10" fmla="*/ 154 w 154"/>
                <a:gd name="T11" fmla="*/ 0 h 222"/>
                <a:gd name="T12" fmla="*/ 154 w 154"/>
                <a:gd name="T13" fmla="*/ 222 h 222"/>
                <a:gd name="T14" fmla="*/ 94 w 154"/>
                <a:gd name="T15" fmla="*/ 222 h 222"/>
                <a:gd name="T16" fmla="*/ 48 w 154"/>
                <a:gd name="T17" fmla="*/ 68 h 222"/>
                <a:gd name="T18" fmla="*/ 46 w 154"/>
                <a:gd name="T19" fmla="*/ 68 h 222"/>
                <a:gd name="T20" fmla="*/ 46 w 154"/>
                <a:gd name="T21" fmla="*/ 222 h 222"/>
                <a:gd name="T22" fmla="*/ 0 w 154"/>
                <a:gd name="T23" fmla="*/ 222 h 222"/>
                <a:gd name="T24" fmla="*/ 0 w 154"/>
                <a:gd name="T2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222">
                  <a:moveTo>
                    <a:pt x="0" y="0"/>
                  </a:moveTo>
                  <a:lnTo>
                    <a:pt x="60" y="0"/>
                  </a:lnTo>
                  <a:lnTo>
                    <a:pt x="104" y="144"/>
                  </a:lnTo>
                  <a:lnTo>
                    <a:pt x="104" y="144"/>
                  </a:lnTo>
                  <a:lnTo>
                    <a:pt x="104" y="0"/>
                  </a:lnTo>
                  <a:lnTo>
                    <a:pt x="154" y="0"/>
                  </a:lnTo>
                  <a:lnTo>
                    <a:pt x="154" y="222"/>
                  </a:lnTo>
                  <a:lnTo>
                    <a:pt x="94" y="222"/>
                  </a:lnTo>
                  <a:lnTo>
                    <a:pt x="48" y="68"/>
                  </a:lnTo>
                  <a:lnTo>
                    <a:pt x="46" y="68"/>
                  </a:lnTo>
                  <a:lnTo>
                    <a:pt x="46" y="222"/>
                  </a:lnTo>
                  <a:lnTo>
                    <a:pt x="0" y="22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23"/>
            <p:cNvSpPr>
              <a:spLocks noChangeAspect="1" noEditPoints="1"/>
            </p:cNvSpPr>
            <p:nvPr userDrawn="1"/>
          </p:nvSpPr>
          <p:spPr bwMode="gray">
            <a:xfrm>
              <a:off x="3523" y="352"/>
              <a:ext cx="136" cy="180"/>
            </a:xfrm>
            <a:custGeom>
              <a:avLst/>
              <a:gdLst>
                <a:gd name="T0" fmla="*/ 2 w 68"/>
                <a:gd name="T1" fmla="*/ 29 h 90"/>
                <a:gd name="T2" fmla="*/ 12 w 68"/>
                <a:gd name="T3" fmla="*/ 6 h 90"/>
                <a:gd name="T4" fmla="*/ 35 w 68"/>
                <a:gd name="T5" fmla="*/ 0 h 90"/>
                <a:gd name="T6" fmla="*/ 65 w 68"/>
                <a:gd name="T7" fmla="*/ 25 h 90"/>
                <a:gd name="T8" fmla="*/ 65 w 68"/>
                <a:gd name="T9" fmla="*/ 69 h 90"/>
                <a:gd name="T10" fmla="*/ 68 w 68"/>
                <a:gd name="T11" fmla="*/ 87 h 90"/>
                <a:gd name="T12" fmla="*/ 44 w 68"/>
                <a:gd name="T13" fmla="*/ 87 h 90"/>
                <a:gd name="T14" fmla="*/ 43 w 68"/>
                <a:gd name="T15" fmla="*/ 78 h 90"/>
                <a:gd name="T16" fmla="*/ 42 w 68"/>
                <a:gd name="T17" fmla="*/ 78 h 90"/>
                <a:gd name="T18" fmla="*/ 22 w 68"/>
                <a:gd name="T19" fmla="*/ 90 h 90"/>
                <a:gd name="T20" fmla="*/ 0 w 68"/>
                <a:gd name="T21" fmla="*/ 64 h 90"/>
                <a:gd name="T22" fmla="*/ 10 w 68"/>
                <a:gd name="T23" fmla="*/ 42 h 90"/>
                <a:gd name="T24" fmla="*/ 33 w 68"/>
                <a:gd name="T25" fmla="*/ 35 h 90"/>
                <a:gd name="T26" fmla="*/ 42 w 68"/>
                <a:gd name="T27" fmla="*/ 25 h 90"/>
                <a:gd name="T28" fmla="*/ 34 w 68"/>
                <a:gd name="T29" fmla="*/ 17 h 90"/>
                <a:gd name="T30" fmla="*/ 25 w 68"/>
                <a:gd name="T31" fmla="*/ 29 h 90"/>
                <a:gd name="T32" fmla="*/ 2 w 68"/>
                <a:gd name="T33" fmla="*/ 29 h 90"/>
                <a:gd name="T34" fmla="*/ 32 w 68"/>
                <a:gd name="T35" fmla="*/ 72 h 90"/>
                <a:gd name="T36" fmla="*/ 42 w 68"/>
                <a:gd name="T37" fmla="*/ 60 h 90"/>
                <a:gd name="T38" fmla="*/ 42 w 68"/>
                <a:gd name="T39" fmla="*/ 46 h 90"/>
                <a:gd name="T40" fmla="*/ 28 w 68"/>
                <a:gd name="T41" fmla="*/ 52 h 90"/>
                <a:gd name="T42" fmla="*/ 24 w 68"/>
                <a:gd name="T43" fmla="*/ 61 h 90"/>
                <a:gd name="T44" fmla="*/ 32 w 68"/>
                <a:gd name="T45" fmla="*/ 7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90">
                  <a:moveTo>
                    <a:pt x="2" y="29"/>
                  </a:moveTo>
                  <a:cubicBezTo>
                    <a:pt x="2" y="17"/>
                    <a:pt x="6" y="10"/>
                    <a:pt x="12" y="6"/>
                  </a:cubicBezTo>
                  <a:cubicBezTo>
                    <a:pt x="18" y="2"/>
                    <a:pt x="25" y="0"/>
                    <a:pt x="35" y="0"/>
                  </a:cubicBezTo>
                  <a:cubicBezTo>
                    <a:pt x="56" y="0"/>
                    <a:pt x="65" y="8"/>
                    <a:pt x="65" y="25"/>
                  </a:cubicBezTo>
                  <a:cubicBezTo>
                    <a:pt x="65" y="69"/>
                    <a:pt x="65" y="69"/>
                    <a:pt x="65" y="69"/>
                  </a:cubicBezTo>
                  <a:cubicBezTo>
                    <a:pt x="65" y="75"/>
                    <a:pt x="65" y="84"/>
                    <a:pt x="68" y="87"/>
                  </a:cubicBezTo>
                  <a:cubicBezTo>
                    <a:pt x="44" y="87"/>
                    <a:pt x="44" y="87"/>
                    <a:pt x="44" y="87"/>
                  </a:cubicBezTo>
                  <a:cubicBezTo>
                    <a:pt x="43" y="84"/>
                    <a:pt x="43" y="81"/>
                    <a:pt x="43" y="78"/>
                  </a:cubicBezTo>
                  <a:cubicBezTo>
                    <a:pt x="42" y="78"/>
                    <a:pt x="42" y="78"/>
                    <a:pt x="42" y="78"/>
                  </a:cubicBezTo>
                  <a:cubicBezTo>
                    <a:pt x="39" y="85"/>
                    <a:pt x="31" y="90"/>
                    <a:pt x="22" y="90"/>
                  </a:cubicBezTo>
                  <a:cubicBezTo>
                    <a:pt x="8" y="90"/>
                    <a:pt x="0" y="82"/>
                    <a:pt x="0" y="64"/>
                  </a:cubicBezTo>
                  <a:cubicBezTo>
                    <a:pt x="0" y="54"/>
                    <a:pt x="4" y="46"/>
                    <a:pt x="10" y="42"/>
                  </a:cubicBezTo>
                  <a:cubicBezTo>
                    <a:pt x="16" y="39"/>
                    <a:pt x="26" y="37"/>
                    <a:pt x="33" y="35"/>
                  </a:cubicBezTo>
                  <a:cubicBezTo>
                    <a:pt x="41" y="33"/>
                    <a:pt x="42" y="32"/>
                    <a:pt x="42" y="25"/>
                  </a:cubicBezTo>
                  <a:cubicBezTo>
                    <a:pt x="42" y="20"/>
                    <a:pt x="40" y="17"/>
                    <a:pt x="34" y="17"/>
                  </a:cubicBezTo>
                  <a:cubicBezTo>
                    <a:pt x="27" y="17"/>
                    <a:pt x="25" y="21"/>
                    <a:pt x="25" y="29"/>
                  </a:cubicBezTo>
                  <a:lnTo>
                    <a:pt x="2" y="29"/>
                  </a:lnTo>
                  <a:close/>
                  <a:moveTo>
                    <a:pt x="32" y="72"/>
                  </a:moveTo>
                  <a:cubicBezTo>
                    <a:pt x="37" y="72"/>
                    <a:pt x="42" y="69"/>
                    <a:pt x="42" y="60"/>
                  </a:cubicBezTo>
                  <a:cubicBezTo>
                    <a:pt x="42" y="53"/>
                    <a:pt x="42" y="49"/>
                    <a:pt x="42" y="46"/>
                  </a:cubicBezTo>
                  <a:cubicBezTo>
                    <a:pt x="34" y="50"/>
                    <a:pt x="30" y="50"/>
                    <a:pt x="28" y="52"/>
                  </a:cubicBezTo>
                  <a:cubicBezTo>
                    <a:pt x="25" y="54"/>
                    <a:pt x="24" y="56"/>
                    <a:pt x="24" y="61"/>
                  </a:cubicBezTo>
                  <a:cubicBezTo>
                    <a:pt x="24" y="68"/>
                    <a:pt x="27" y="72"/>
                    <a:pt x="32" y="7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24"/>
            <p:cNvSpPr>
              <a:spLocks noChangeAspect="1"/>
            </p:cNvSpPr>
            <p:nvPr userDrawn="1"/>
          </p:nvSpPr>
          <p:spPr bwMode="gray">
            <a:xfrm>
              <a:off x="3671" y="308"/>
              <a:ext cx="93" cy="220"/>
            </a:xfrm>
            <a:custGeom>
              <a:avLst/>
              <a:gdLst>
                <a:gd name="T0" fmla="*/ 10 w 47"/>
                <a:gd name="T1" fmla="*/ 42 h 110"/>
                <a:gd name="T2" fmla="*/ 0 w 47"/>
                <a:gd name="T3" fmla="*/ 42 h 110"/>
                <a:gd name="T4" fmla="*/ 0 w 47"/>
                <a:gd name="T5" fmla="*/ 25 h 110"/>
                <a:gd name="T6" fmla="*/ 10 w 47"/>
                <a:gd name="T7" fmla="*/ 25 h 110"/>
                <a:gd name="T8" fmla="*/ 10 w 47"/>
                <a:gd name="T9" fmla="*/ 0 h 110"/>
                <a:gd name="T10" fmla="*/ 36 w 47"/>
                <a:gd name="T11" fmla="*/ 0 h 110"/>
                <a:gd name="T12" fmla="*/ 36 w 47"/>
                <a:gd name="T13" fmla="*/ 25 h 110"/>
                <a:gd name="T14" fmla="*/ 47 w 47"/>
                <a:gd name="T15" fmla="*/ 25 h 110"/>
                <a:gd name="T16" fmla="*/ 47 w 47"/>
                <a:gd name="T17" fmla="*/ 42 h 110"/>
                <a:gd name="T18" fmla="*/ 36 w 47"/>
                <a:gd name="T19" fmla="*/ 42 h 110"/>
                <a:gd name="T20" fmla="*/ 36 w 47"/>
                <a:gd name="T21" fmla="*/ 85 h 110"/>
                <a:gd name="T22" fmla="*/ 44 w 47"/>
                <a:gd name="T23" fmla="*/ 93 h 110"/>
                <a:gd name="T24" fmla="*/ 47 w 47"/>
                <a:gd name="T25" fmla="*/ 92 h 110"/>
                <a:gd name="T26" fmla="*/ 47 w 47"/>
                <a:gd name="T27" fmla="*/ 109 h 110"/>
                <a:gd name="T28" fmla="*/ 33 w 47"/>
                <a:gd name="T29" fmla="*/ 110 h 110"/>
                <a:gd name="T30" fmla="*/ 10 w 47"/>
                <a:gd name="T31" fmla="*/ 87 h 110"/>
                <a:gd name="T32" fmla="*/ 10 w 47"/>
                <a:gd name="T33" fmla="*/ 4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10">
                  <a:moveTo>
                    <a:pt x="10" y="42"/>
                  </a:moveTo>
                  <a:cubicBezTo>
                    <a:pt x="0" y="42"/>
                    <a:pt x="0" y="42"/>
                    <a:pt x="0" y="42"/>
                  </a:cubicBezTo>
                  <a:cubicBezTo>
                    <a:pt x="0" y="25"/>
                    <a:pt x="0" y="25"/>
                    <a:pt x="0" y="25"/>
                  </a:cubicBezTo>
                  <a:cubicBezTo>
                    <a:pt x="10" y="25"/>
                    <a:pt x="10" y="25"/>
                    <a:pt x="10" y="25"/>
                  </a:cubicBezTo>
                  <a:cubicBezTo>
                    <a:pt x="10" y="0"/>
                    <a:pt x="10" y="0"/>
                    <a:pt x="10" y="0"/>
                  </a:cubicBezTo>
                  <a:cubicBezTo>
                    <a:pt x="36" y="0"/>
                    <a:pt x="36" y="0"/>
                    <a:pt x="36" y="0"/>
                  </a:cubicBezTo>
                  <a:cubicBezTo>
                    <a:pt x="36" y="25"/>
                    <a:pt x="36" y="25"/>
                    <a:pt x="36" y="25"/>
                  </a:cubicBezTo>
                  <a:cubicBezTo>
                    <a:pt x="47" y="25"/>
                    <a:pt x="47" y="25"/>
                    <a:pt x="47" y="25"/>
                  </a:cubicBezTo>
                  <a:cubicBezTo>
                    <a:pt x="47" y="42"/>
                    <a:pt x="47" y="42"/>
                    <a:pt x="47" y="42"/>
                  </a:cubicBezTo>
                  <a:cubicBezTo>
                    <a:pt x="36" y="42"/>
                    <a:pt x="36" y="42"/>
                    <a:pt x="36" y="42"/>
                  </a:cubicBezTo>
                  <a:cubicBezTo>
                    <a:pt x="36" y="85"/>
                    <a:pt x="36" y="85"/>
                    <a:pt x="36" y="85"/>
                  </a:cubicBezTo>
                  <a:cubicBezTo>
                    <a:pt x="36" y="91"/>
                    <a:pt x="38" y="93"/>
                    <a:pt x="44" y="93"/>
                  </a:cubicBezTo>
                  <a:cubicBezTo>
                    <a:pt x="45" y="93"/>
                    <a:pt x="46" y="93"/>
                    <a:pt x="47" y="92"/>
                  </a:cubicBezTo>
                  <a:cubicBezTo>
                    <a:pt x="47" y="109"/>
                    <a:pt x="47" y="109"/>
                    <a:pt x="47" y="109"/>
                  </a:cubicBezTo>
                  <a:cubicBezTo>
                    <a:pt x="42" y="110"/>
                    <a:pt x="38" y="110"/>
                    <a:pt x="33" y="110"/>
                  </a:cubicBezTo>
                  <a:cubicBezTo>
                    <a:pt x="15" y="110"/>
                    <a:pt x="10" y="107"/>
                    <a:pt x="10" y="87"/>
                  </a:cubicBezTo>
                  <a:lnTo>
                    <a:pt x="1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25"/>
            <p:cNvSpPr>
              <a:spLocks noChangeAspect="1"/>
            </p:cNvSpPr>
            <p:nvPr userDrawn="1"/>
          </p:nvSpPr>
          <p:spPr bwMode="gray">
            <a:xfrm>
              <a:off x="3792" y="298"/>
              <a:ext cx="152" cy="234"/>
            </a:xfrm>
            <a:custGeom>
              <a:avLst/>
              <a:gdLst>
                <a:gd name="T0" fmla="*/ 49 w 76"/>
                <a:gd name="T1" fmla="*/ 41 h 117"/>
                <a:gd name="T2" fmla="*/ 39 w 76"/>
                <a:gd name="T3" fmla="*/ 18 h 117"/>
                <a:gd name="T4" fmla="*/ 27 w 76"/>
                <a:gd name="T5" fmla="*/ 57 h 117"/>
                <a:gd name="T6" fmla="*/ 39 w 76"/>
                <a:gd name="T7" fmla="*/ 99 h 117"/>
                <a:gd name="T8" fmla="*/ 50 w 76"/>
                <a:gd name="T9" fmla="*/ 70 h 117"/>
                <a:gd name="T10" fmla="*/ 76 w 76"/>
                <a:gd name="T11" fmla="*/ 70 h 117"/>
                <a:gd name="T12" fmla="*/ 76 w 76"/>
                <a:gd name="T13" fmla="*/ 74 h 117"/>
                <a:gd name="T14" fmla="*/ 36 w 76"/>
                <a:gd name="T15" fmla="*/ 117 h 117"/>
                <a:gd name="T16" fmla="*/ 0 w 76"/>
                <a:gd name="T17" fmla="*/ 58 h 117"/>
                <a:gd name="T18" fmla="*/ 39 w 76"/>
                <a:gd name="T19" fmla="*/ 0 h 117"/>
                <a:gd name="T20" fmla="*/ 75 w 76"/>
                <a:gd name="T21" fmla="*/ 37 h 117"/>
                <a:gd name="T22" fmla="*/ 75 w 76"/>
                <a:gd name="T23" fmla="*/ 41 h 117"/>
                <a:gd name="T24" fmla="*/ 49 w 76"/>
                <a:gd name="T25" fmla="*/ 4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7">
                  <a:moveTo>
                    <a:pt x="49" y="41"/>
                  </a:moveTo>
                  <a:cubicBezTo>
                    <a:pt x="49" y="25"/>
                    <a:pt x="48" y="18"/>
                    <a:pt x="39" y="18"/>
                  </a:cubicBezTo>
                  <a:cubicBezTo>
                    <a:pt x="28" y="18"/>
                    <a:pt x="27" y="28"/>
                    <a:pt x="27" y="57"/>
                  </a:cubicBezTo>
                  <a:cubicBezTo>
                    <a:pt x="27" y="90"/>
                    <a:pt x="28" y="99"/>
                    <a:pt x="39" y="99"/>
                  </a:cubicBezTo>
                  <a:cubicBezTo>
                    <a:pt x="49" y="99"/>
                    <a:pt x="50" y="88"/>
                    <a:pt x="50" y="70"/>
                  </a:cubicBezTo>
                  <a:cubicBezTo>
                    <a:pt x="76" y="70"/>
                    <a:pt x="76" y="70"/>
                    <a:pt x="76" y="70"/>
                  </a:cubicBezTo>
                  <a:cubicBezTo>
                    <a:pt x="76" y="74"/>
                    <a:pt x="76" y="74"/>
                    <a:pt x="76" y="74"/>
                  </a:cubicBezTo>
                  <a:cubicBezTo>
                    <a:pt x="76" y="99"/>
                    <a:pt x="69" y="117"/>
                    <a:pt x="36" y="117"/>
                  </a:cubicBezTo>
                  <a:cubicBezTo>
                    <a:pt x="3" y="117"/>
                    <a:pt x="0" y="91"/>
                    <a:pt x="0" y="58"/>
                  </a:cubicBezTo>
                  <a:cubicBezTo>
                    <a:pt x="0" y="29"/>
                    <a:pt x="2" y="0"/>
                    <a:pt x="39" y="0"/>
                  </a:cubicBezTo>
                  <a:cubicBezTo>
                    <a:pt x="62" y="0"/>
                    <a:pt x="75" y="10"/>
                    <a:pt x="75" y="37"/>
                  </a:cubicBezTo>
                  <a:cubicBezTo>
                    <a:pt x="75" y="41"/>
                    <a:pt x="75" y="41"/>
                    <a:pt x="75" y="41"/>
                  </a:cubicBezTo>
                  <a:lnTo>
                    <a:pt x="49"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26"/>
            <p:cNvSpPr>
              <a:spLocks noChangeAspect="1" noEditPoints="1"/>
            </p:cNvSpPr>
            <p:nvPr userDrawn="1"/>
          </p:nvSpPr>
          <p:spPr bwMode="gray">
            <a:xfrm>
              <a:off x="3958" y="352"/>
              <a:ext cx="136" cy="180"/>
            </a:xfrm>
            <a:custGeom>
              <a:avLst/>
              <a:gdLst>
                <a:gd name="T0" fmla="*/ 25 w 68"/>
                <a:gd name="T1" fmla="*/ 49 h 90"/>
                <a:gd name="T2" fmla="*/ 25 w 68"/>
                <a:gd name="T3" fmla="*/ 54 h 90"/>
                <a:gd name="T4" fmla="*/ 34 w 68"/>
                <a:gd name="T5" fmla="*/ 74 h 90"/>
                <a:gd name="T6" fmla="*/ 44 w 68"/>
                <a:gd name="T7" fmla="*/ 58 h 90"/>
                <a:gd name="T8" fmla="*/ 67 w 68"/>
                <a:gd name="T9" fmla="*/ 58 h 90"/>
                <a:gd name="T10" fmla="*/ 34 w 68"/>
                <a:gd name="T11" fmla="*/ 90 h 90"/>
                <a:gd name="T12" fmla="*/ 0 w 68"/>
                <a:gd name="T13" fmla="*/ 42 h 90"/>
                <a:gd name="T14" fmla="*/ 34 w 68"/>
                <a:gd name="T15" fmla="*/ 0 h 90"/>
                <a:gd name="T16" fmla="*/ 68 w 68"/>
                <a:gd name="T17" fmla="*/ 49 h 90"/>
                <a:gd name="T18" fmla="*/ 25 w 68"/>
                <a:gd name="T19" fmla="*/ 49 h 90"/>
                <a:gd name="T20" fmla="*/ 44 w 68"/>
                <a:gd name="T21" fmla="*/ 34 h 90"/>
                <a:gd name="T22" fmla="*/ 35 w 68"/>
                <a:gd name="T23" fmla="*/ 16 h 90"/>
                <a:gd name="T24" fmla="*/ 25 w 68"/>
                <a:gd name="T25" fmla="*/ 34 h 90"/>
                <a:gd name="T26" fmla="*/ 44 w 68"/>
                <a:gd name="T27" fmla="*/ 3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90">
                  <a:moveTo>
                    <a:pt x="25" y="49"/>
                  </a:moveTo>
                  <a:cubicBezTo>
                    <a:pt x="25" y="54"/>
                    <a:pt x="25" y="54"/>
                    <a:pt x="25" y="54"/>
                  </a:cubicBezTo>
                  <a:cubicBezTo>
                    <a:pt x="25" y="67"/>
                    <a:pt x="27" y="74"/>
                    <a:pt x="34" y="74"/>
                  </a:cubicBezTo>
                  <a:cubicBezTo>
                    <a:pt x="41" y="74"/>
                    <a:pt x="43" y="69"/>
                    <a:pt x="44" y="58"/>
                  </a:cubicBezTo>
                  <a:cubicBezTo>
                    <a:pt x="67" y="58"/>
                    <a:pt x="67" y="58"/>
                    <a:pt x="67" y="58"/>
                  </a:cubicBezTo>
                  <a:cubicBezTo>
                    <a:pt x="67" y="79"/>
                    <a:pt x="55" y="90"/>
                    <a:pt x="34" y="90"/>
                  </a:cubicBezTo>
                  <a:cubicBezTo>
                    <a:pt x="2" y="90"/>
                    <a:pt x="0" y="67"/>
                    <a:pt x="0" y="42"/>
                  </a:cubicBezTo>
                  <a:cubicBezTo>
                    <a:pt x="0" y="18"/>
                    <a:pt x="7" y="0"/>
                    <a:pt x="34" y="0"/>
                  </a:cubicBezTo>
                  <a:cubicBezTo>
                    <a:pt x="66" y="0"/>
                    <a:pt x="68" y="20"/>
                    <a:pt x="68" y="49"/>
                  </a:cubicBezTo>
                  <a:lnTo>
                    <a:pt x="25" y="49"/>
                  </a:lnTo>
                  <a:close/>
                  <a:moveTo>
                    <a:pt x="44" y="34"/>
                  </a:moveTo>
                  <a:cubicBezTo>
                    <a:pt x="44" y="23"/>
                    <a:pt x="42" y="16"/>
                    <a:pt x="35" y="16"/>
                  </a:cubicBezTo>
                  <a:cubicBezTo>
                    <a:pt x="27" y="16"/>
                    <a:pt x="25" y="23"/>
                    <a:pt x="25" y="34"/>
                  </a:cubicBezTo>
                  <a:lnTo>
                    <a:pt x="4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27"/>
            <p:cNvSpPr>
              <a:spLocks noChangeAspect="1"/>
            </p:cNvSpPr>
            <p:nvPr userDrawn="1"/>
          </p:nvSpPr>
          <p:spPr bwMode="gray">
            <a:xfrm>
              <a:off x="4108" y="352"/>
              <a:ext cx="134" cy="174"/>
            </a:xfrm>
            <a:custGeom>
              <a:avLst/>
              <a:gdLst>
                <a:gd name="T0" fmla="*/ 0 w 67"/>
                <a:gd name="T1" fmla="*/ 3 h 87"/>
                <a:gd name="T2" fmla="*/ 24 w 67"/>
                <a:gd name="T3" fmla="*/ 3 h 87"/>
                <a:gd name="T4" fmla="*/ 24 w 67"/>
                <a:gd name="T5" fmla="*/ 13 h 87"/>
                <a:gd name="T6" fmla="*/ 25 w 67"/>
                <a:gd name="T7" fmla="*/ 13 h 87"/>
                <a:gd name="T8" fmla="*/ 45 w 67"/>
                <a:gd name="T9" fmla="*/ 0 h 87"/>
                <a:gd name="T10" fmla="*/ 67 w 67"/>
                <a:gd name="T11" fmla="*/ 24 h 87"/>
                <a:gd name="T12" fmla="*/ 67 w 67"/>
                <a:gd name="T13" fmla="*/ 87 h 87"/>
                <a:gd name="T14" fmla="*/ 42 w 67"/>
                <a:gd name="T15" fmla="*/ 87 h 87"/>
                <a:gd name="T16" fmla="*/ 42 w 67"/>
                <a:gd name="T17" fmla="*/ 30 h 87"/>
                <a:gd name="T18" fmla="*/ 34 w 67"/>
                <a:gd name="T19" fmla="*/ 20 h 87"/>
                <a:gd name="T20" fmla="*/ 25 w 67"/>
                <a:gd name="T21" fmla="*/ 32 h 87"/>
                <a:gd name="T22" fmla="*/ 25 w 67"/>
                <a:gd name="T23" fmla="*/ 87 h 87"/>
                <a:gd name="T24" fmla="*/ 0 w 67"/>
                <a:gd name="T25" fmla="*/ 87 h 87"/>
                <a:gd name="T26" fmla="*/ 0 w 67"/>
                <a:gd name="T27"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7">
                  <a:moveTo>
                    <a:pt x="0" y="3"/>
                  </a:moveTo>
                  <a:cubicBezTo>
                    <a:pt x="24" y="3"/>
                    <a:pt x="24" y="3"/>
                    <a:pt x="24" y="3"/>
                  </a:cubicBezTo>
                  <a:cubicBezTo>
                    <a:pt x="24" y="13"/>
                    <a:pt x="24" y="13"/>
                    <a:pt x="24" y="13"/>
                  </a:cubicBezTo>
                  <a:cubicBezTo>
                    <a:pt x="25" y="13"/>
                    <a:pt x="25" y="13"/>
                    <a:pt x="25" y="13"/>
                  </a:cubicBezTo>
                  <a:cubicBezTo>
                    <a:pt x="28" y="5"/>
                    <a:pt x="36" y="0"/>
                    <a:pt x="45" y="0"/>
                  </a:cubicBezTo>
                  <a:cubicBezTo>
                    <a:pt x="59" y="0"/>
                    <a:pt x="67" y="8"/>
                    <a:pt x="67" y="24"/>
                  </a:cubicBezTo>
                  <a:cubicBezTo>
                    <a:pt x="67" y="87"/>
                    <a:pt x="67" y="87"/>
                    <a:pt x="67" y="87"/>
                  </a:cubicBezTo>
                  <a:cubicBezTo>
                    <a:pt x="42" y="87"/>
                    <a:pt x="42" y="87"/>
                    <a:pt x="42" y="87"/>
                  </a:cubicBezTo>
                  <a:cubicBezTo>
                    <a:pt x="42" y="30"/>
                    <a:pt x="42" y="30"/>
                    <a:pt x="42" y="30"/>
                  </a:cubicBezTo>
                  <a:cubicBezTo>
                    <a:pt x="42" y="23"/>
                    <a:pt x="39" y="20"/>
                    <a:pt x="34" y="20"/>
                  </a:cubicBezTo>
                  <a:cubicBezTo>
                    <a:pt x="29" y="20"/>
                    <a:pt x="25" y="24"/>
                    <a:pt x="25" y="32"/>
                  </a:cubicBezTo>
                  <a:cubicBezTo>
                    <a:pt x="25" y="87"/>
                    <a:pt x="25" y="87"/>
                    <a:pt x="25" y="87"/>
                  </a:cubicBezTo>
                  <a:cubicBezTo>
                    <a:pt x="0" y="87"/>
                    <a:pt x="0" y="87"/>
                    <a:pt x="0" y="87"/>
                  </a:cubicBez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28"/>
            <p:cNvSpPr>
              <a:spLocks noChangeAspect="1"/>
            </p:cNvSpPr>
            <p:nvPr userDrawn="1"/>
          </p:nvSpPr>
          <p:spPr bwMode="gray">
            <a:xfrm>
              <a:off x="3347" y="566"/>
              <a:ext cx="66" cy="102"/>
            </a:xfrm>
            <a:custGeom>
              <a:avLst/>
              <a:gdLst>
                <a:gd name="T0" fmla="*/ 11 w 33"/>
                <a:gd name="T1" fmla="*/ 35 h 51"/>
                <a:gd name="T2" fmla="*/ 11 w 33"/>
                <a:gd name="T3" fmla="*/ 37 h 51"/>
                <a:gd name="T4" fmla="*/ 16 w 33"/>
                <a:gd name="T5" fmla="*/ 43 h 51"/>
                <a:gd name="T6" fmla="*/ 22 w 33"/>
                <a:gd name="T7" fmla="*/ 37 h 51"/>
                <a:gd name="T8" fmla="*/ 0 w 33"/>
                <a:gd name="T9" fmla="*/ 14 h 51"/>
                <a:gd name="T10" fmla="*/ 17 w 33"/>
                <a:gd name="T11" fmla="*/ 0 h 51"/>
                <a:gd name="T12" fmla="*/ 32 w 33"/>
                <a:gd name="T13" fmla="*/ 13 h 51"/>
                <a:gd name="T14" fmla="*/ 32 w 33"/>
                <a:gd name="T15" fmla="*/ 15 h 51"/>
                <a:gd name="T16" fmla="*/ 21 w 33"/>
                <a:gd name="T17" fmla="*/ 15 h 51"/>
                <a:gd name="T18" fmla="*/ 20 w 33"/>
                <a:gd name="T19" fmla="*/ 9 h 51"/>
                <a:gd name="T20" fmla="*/ 17 w 33"/>
                <a:gd name="T21" fmla="*/ 8 h 51"/>
                <a:gd name="T22" fmla="*/ 12 w 33"/>
                <a:gd name="T23" fmla="*/ 13 h 51"/>
                <a:gd name="T24" fmla="*/ 33 w 33"/>
                <a:gd name="T25" fmla="*/ 35 h 51"/>
                <a:gd name="T26" fmla="*/ 16 w 33"/>
                <a:gd name="T27" fmla="*/ 51 h 51"/>
                <a:gd name="T28" fmla="*/ 0 w 33"/>
                <a:gd name="T29" fmla="*/ 38 h 51"/>
                <a:gd name="T30" fmla="*/ 0 w 33"/>
                <a:gd name="T31" fmla="*/ 35 h 51"/>
                <a:gd name="T32" fmla="*/ 11 w 33"/>
                <a:gd name="T33"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51">
                  <a:moveTo>
                    <a:pt x="11" y="35"/>
                  </a:moveTo>
                  <a:cubicBezTo>
                    <a:pt x="11" y="37"/>
                    <a:pt x="11" y="37"/>
                    <a:pt x="11" y="37"/>
                  </a:cubicBezTo>
                  <a:cubicBezTo>
                    <a:pt x="11" y="41"/>
                    <a:pt x="12" y="43"/>
                    <a:pt x="16" y="43"/>
                  </a:cubicBezTo>
                  <a:cubicBezTo>
                    <a:pt x="20" y="43"/>
                    <a:pt x="22" y="40"/>
                    <a:pt x="22" y="37"/>
                  </a:cubicBezTo>
                  <a:cubicBezTo>
                    <a:pt x="22" y="27"/>
                    <a:pt x="0" y="33"/>
                    <a:pt x="0" y="14"/>
                  </a:cubicBezTo>
                  <a:cubicBezTo>
                    <a:pt x="0" y="7"/>
                    <a:pt x="5" y="0"/>
                    <a:pt x="17" y="0"/>
                  </a:cubicBezTo>
                  <a:cubicBezTo>
                    <a:pt x="28" y="0"/>
                    <a:pt x="32" y="6"/>
                    <a:pt x="32" y="13"/>
                  </a:cubicBezTo>
                  <a:cubicBezTo>
                    <a:pt x="32" y="15"/>
                    <a:pt x="32" y="15"/>
                    <a:pt x="32" y="15"/>
                  </a:cubicBezTo>
                  <a:cubicBezTo>
                    <a:pt x="21" y="15"/>
                    <a:pt x="21" y="15"/>
                    <a:pt x="21" y="15"/>
                  </a:cubicBezTo>
                  <a:cubicBezTo>
                    <a:pt x="21" y="12"/>
                    <a:pt x="21" y="10"/>
                    <a:pt x="20" y="9"/>
                  </a:cubicBezTo>
                  <a:cubicBezTo>
                    <a:pt x="19" y="8"/>
                    <a:pt x="18" y="8"/>
                    <a:pt x="17" y="8"/>
                  </a:cubicBezTo>
                  <a:cubicBezTo>
                    <a:pt x="14" y="8"/>
                    <a:pt x="12" y="9"/>
                    <a:pt x="12" y="13"/>
                  </a:cubicBezTo>
                  <a:cubicBezTo>
                    <a:pt x="12" y="23"/>
                    <a:pt x="33" y="18"/>
                    <a:pt x="33" y="35"/>
                  </a:cubicBezTo>
                  <a:cubicBezTo>
                    <a:pt x="33" y="47"/>
                    <a:pt x="27" y="51"/>
                    <a:pt x="16" y="51"/>
                  </a:cubicBezTo>
                  <a:cubicBezTo>
                    <a:pt x="8" y="51"/>
                    <a:pt x="0" y="49"/>
                    <a:pt x="0" y="38"/>
                  </a:cubicBezTo>
                  <a:cubicBezTo>
                    <a:pt x="0" y="35"/>
                    <a:pt x="0" y="35"/>
                    <a:pt x="0" y="35"/>
                  </a:cubicBezTo>
                  <a:lnTo>
                    <a:pt x="1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29"/>
            <p:cNvSpPr>
              <a:spLocks noChangeAspect="1" noEditPoints="1"/>
            </p:cNvSpPr>
            <p:nvPr userDrawn="1"/>
          </p:nvSpPr>
          <p:spPr bwMode="gray">
            <a:xfrm>
              <a:off x="3419" y="590"/>
              <a:ext cx="60" cy="78"/>
            </a:xfrm>
            <a:custGeom>
              <a:avLst/>
              <a:gdLst>
                <a:gd name="T0" fmla="*/ 0 w 30"/>
                <a:gd name="T1" fmla="*/ 20 h 39"/>
                <a:gd name="T2" fmla="*/ 15 w 30"/>
                <a:gd name="T3" fmla="*/ 0 h 39"/>
                <a:gd name="T4" fmla="*/ 30 w 30"/>
                <a:gd name="T5" fmla="*/ 19 h 39"/>
                <a:gd name="T6" fmla="*/ 15 w 30"/>
                <a:gd name="T7" fmla="*/ 39 h 39"/>
                <a:gd name="T8" fmla="*/ 0 w 30"/>
                <a:gd name="T9" fmla="*/ 20 h 39"/>
                <a:gd name="T10" fmla="*/ 15 w 30"/>
                <a:gd name="T11" fmla="*/ 7 h 39"/>
                <a:gd name="T12" fmla="*/ 11 w 30"/>
                <a:gd name="T13" fmla="*/ 19 h 39"/>
                <a:gd name="T14" fmla="*/ 15 w 30"/>
                <a:gd name="T15" fmla="*/ 32 h 39"/>
                <a:gd name="T16" fmla="*/ 19 w 30"/>
                <a:gd name="T17" fmla="*/ 19 h 39"/>
                <a:gd name="T18" fmla="*/ 15 w 30"/>
                <a:gd name="T19"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9">
                  <a:moveTo>
                    <a:pt x="0" y="20"/>
                  </a:moveTo>
                  <a:cubicBezTo>
                    <a:pt x="0" y="8"/>
                    <a:pt x="2" y="0"/>
                    <a:pt x="15" y="0"/>
                  </a:cubicBezTo>
                  <a:cubicBezTo>
                    <a:pt x="29" y="0"/>
                    <a:pt x="30" y="8"/>
                    <a:pt x="30" y="19"/>
                  </a:cubicBezTo>
                  <a:cubicBezTo>
                    <a:pt x="30" y="31"/>
                    <a:pt x="28" y="39"/>
                    <a:pt x="15" y="39"/>
                  </a:cubicBezTo>
                  <a:cubicBezTo>
                    <a:pt x="1" y="39"/>
                    <a:pt x="0" y="31"/>
                    <a:pt x="0" y="20"/>
                  </a:cubicBezTo>
                  <a:moveTo>
                    <a:pt x="15" y="7"/>
                  </a:moveTo>
                  <a:cubicBezTo>
                    <a:pt x="12" y="7"/>
                    <a:pt x="11" y="10"/>
                    <a:pt x="11" y="19"/>
                  </a:cubicBezTo>
                  <a:cubicBezTo>
                    <a:pt x="11" y="29"/>
                    <a:pt x="12" y="32"/>
                    <a:pt x="15" y="32"/>
                  </a:cubicBezTo>
                  <a:cubicBezTo>
                    <a:pt x="19" y="32"/>
                    <a:pt x="19" y="29"/>
                    <a:pt x="19" y="19"/>
                  </a:cubicBezTo>
                  <a:cubicBezTo>
                    <a:pt x="19" y="10"/>
                    <a:pt x="19" y="7"/>
                    <a:pt x="15" y="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30"/>
            <p:cNvSpPr>
              <a:spLocks noChangeAspect="1"/>
            </p:cNvSpPr>
            <p:nvPr userDrawn="1"/>
          </p:nvSpPr>
          <p:spPr bwMode="gray">
            <a:xfrm>
              <a:off x="3487" y="590"/>
              <a:ext cx="60" cy="78"/>
            </a:xfrm>
            <a:custGeom>
              <a:avLst/>
              <a:gdLst>
                <a:gd name="T0" fmla="*/ 20 w 30"/>
                <a:gd name="T1" fmla="*/ 15 h 39"/>
                <a:gd name="T2" fmla="*/ 15 w 30"/>
                <a:gd name="T3" fmla="*/ 7 h 39"/>
                <a:gd name="T4" fmla="*/ 11 w 30"/>
                <a:gd name="T5" fmla="*/ 19 h 39"/>
                <a:gd name="T6" fmla="*/ 15 w 30"/>
                <a:gd name="T7" fmla="*/ 32 h 39"/>
                <a:gd name="T8" fmla="*/ 20 w 30"/>
                <a:gd name="T9" fmla="*/ 23 h 39"/>
                <a:gd name="T10" fmla="*/ 30 w 30"/>
                <a:gd name="T11" fmla="*/ 23 h 39"/>
                <a:gd name="T12" fmla="*/ 15 w 30"/>
                <a:gd name="T13" fmla="*/ 39 h 39"/>
                <a:gd name="T14" fmla="*/ 0 w 30"/>
                <a:gd name="T15" fmla="*/ 18 h 39"/>
                <a:gd name="T16" fmla="*/ 15 w 30"/>
                <a:gd name="T17" fmla="*/ 0 h 39"/>
                <a:gd name="T18" fmla="*/ 30 w 30"/>
                <a:gd name="T19" fmla="*/ 15 h 39"/>
                <a:gd name="T20" fmla="*/ 20 w 30"/>
                <a:gd name="T21"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9">
                  <a:moveTo>
                    <a:pt x="20" y="15"/>
                  </a:moveTo>
                  <a:cubicBezTo>
                    <a:pt x="20" y="9"/>
                    <a:pt x="18" y="7"/>
                    <a:pt x="15" y="7"/>
                  </a:cubicBezTo>
                  <a:cubicBezTo>
                    <a:pt x="12" y="7"/>
                    <a:pt x="11" y="12"/>
                    <a:pt x="11" y="19"/>
                  </a:cubicBezTo>
                  <a:cubicBezTo>
                    <a:pt x="11" y="28"/>
                    <a:pt x="12" y="32"/>
                    <a:pt x="15" y="32"/>
                  </a:cubicBezTo>
                  <a:cubicBezTo>
                    <a:pt x="19" y="32"/>
                    <a:pt x="20" y="29"/>
                    <a:pt x="20" y="23"/>
                  </a:cubicBezTo>
                  <a:cubicBezTo>
                    <a:pt x="30" y="23"/>
                    <a:pt x="30" y="23"/>
                    <a:pt x="30" y="23"/>
                  </a:cubicBezTo>
                  <a:cubicBezTo>
                    <a:pt x="30" y="34"/>
                    <a:pt x="25" y="39"/>
                    <a:pt x="15" y="39"/>
                  </a:cubicBezTo>
                  <a:cubicBezTo>
                    <a:pt x="1" y="39"/>
                    <a:pt x="0" y="29"/>
                    <a:pt x="0" y="18"/>
                  </a:cubicBezTo>
                  <a:cubicBezTo>
                    <a:pt x="0" y="8"/>
                    <a:pt x="3" y="0"/>
                    <a:pt x="15" y="0"/>
                  </a:cubicBezTo>
                  <a:cubicBezTo>
                    <a:pt x="27" y="0"/>
                    <a:pt x="30" y="6"/>
                    <a:pt x="30" y="15"/>
                  </a:cubicBezTo>
                  <a:lnTo>
                    <a:pt x="2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31"/>
            <p:cNvSpPr>
              <a:spLocks noChangeAspect="1" noEditPoints="1"/>
            </p:cNvSpPr>
            <p:nvPr userDrawn="1"/>
          </p:nvSpPr>
          <p:spPr bwMode="gray">
            <a:xfrm>
              <a:off x="3557" y="566"/>
              <a:ext cx="22" cy="100"/>
            </a:xfrm>
            <a:custGeom>
              <a:avLst/>
              <a:gdLst>
                <a:gd name="T0" fmla="*/ 0 w 22"/>
                <a:gd name="T1" fmla="*/ 0 h 100"/>
                <a:gd name="T2" fmla="*/ 22 w 22"/>
                <a:gd name="T3" fmla="*/ 0 h 100"/>
                <a:gd name="T4" fmla="*/ 22 w 22"/>
                <a:gd name="T5" fmla="*/ 18 h 100"/>
                <a:gd name="T6" fmla="*/ 0 w 22"/>
                <a:gd name="T7" fmla="*/ 18 h 100"/>
                <a:gd name="T8" fmla="*/ 0 w 22"/>
                <a:gd name="T9" fmla="*/ 0 h 100"/>
                <a:gd name="T10" fmla="*/ 0 w 22"/>
                <a:gd name="T11" fmla="*/ 26 h 100"/>
                <a:gd name="T12" fmla="*/ 22 w 22"/>
                <a:gd name="T13" fmla="*/ 26 h 100"/>
                <a:gd name="T14" fmla="*/ 22 w 22"/>
                <a:gd name="T15" fmla="*/ 100 h 100"/>
                <a:gd name="T16" fmla="*/ 0 w 22"/>
                <a:gd name="T17" fmla="*/ 100 h 100"/>
                <a:gd name="T18" fmla="*/ 0 w 22"/>
                <a:gd name="T19" fmla="*/ 2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00">
                  <a:moveTo>
                    <a:pt x="0" y="0"/>
                  </a:moveTo>
                  <a:lnTo>
                    <a:pt x="22" y="0"/>
                  </a:lnTo>
                  <a:lnTo>
                    <a:pt x="22" y="18"/>
                  </a:lnTo>
                  <a:lnTo>
                    <a:pt x="0" y="18"/>
                  </a:lnTo>
                  <a:lnTo>
                    <a:pt x="0" y="0"/>
                  </a:lnTo>
                  <a:close/>
                  <a:moveTo>
                    <a:pt x="0" y="26"/>
                  </a:moveTo>
                  <a:lnTo>
                    <a:pt x="22" y="26"/>
                  </a:lnTo>
                  <a:lnTo>
                    <a:pt x="22" y="100"/>
                  </a:lnTo>
                  <a:lnTo>
                    <a:pt x="0" y="100"/>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32"/>
            <p:cNvSpPr>
              <a:spLocks noChangeAspect="1" noEditPoints="1"/>
            </p:cNvSpPr>
            <p:nvPr userDrawn="1"/>
          </p:nvSpPr>
          <p:spPr bwMode="gray">
            <a:xfrm>
              <a:off x="3589" y="590"/>
              <a:ext cx="60" cy="78"/>
            </a:xfrm>
            <a:custGeom>
              <a:avLst/>
              <a:gdLst>
                <a:gd name="T0" fmla="*/ 1 w 30"/>
                <a:gd name="T1" fmla="*/ 12 h 39"/>
                <a:gd name="T2" fmla="*/ 5 w 30"/>
                <a:gd name="T3" fmla="*/ 2 h 39"/>
                <a:gd name="T4" fmla="*/ 16 w 30"/>
                <a:gd name="T5" fmla="*/ 0 h 39"/>
                <a:gd name="T6" fmla="*/ 29 w 30"/>
                <a:gd name="T7" fmla="*/ 11 h 39"/>
                <a:gd name="T8" fmla="*/ 29 w 30"/>
                <a:gd name="T9" fmla="*/ 30 h 39"/>
                <a:gd name="T10" fmla="*/ 30 w 30"/>
                <a:gd name="T11" fmla="*/ 38 h 39"/>
                <a:gd name="T12" fmla="*/ 20 w 30"/>
                <a:gd name="T13" fmla="*/ 38 h 39"/>
                <a:gd name="T14" fmla="*/ 19 w 30"/>
                <a:gd name="T15" fmla="*/ 34 h 39"/>
                <a:gd name="T16" fmla="*/ 19 w 30"/>
                <a:gd name="T17" fmla="*/ 34 h 39"/>
                <a:gd name="T18" fmla="*/ 10 w 30"/>
                <a:gd name="T19" fmla="*/ 39 h 39"/>
                <a:gd name="T20" fmla="*/ 0 w 30"/>
                <a:gd name="T21" fmla="*/ 28 h 39"/>
                <a:gd name="T22" fmla="*/ 5 w 30"/>
                <a:gd name="T23" fmla="*/ 18 h 39"/>
                <a:gd name="T24" fmla="*/ 15 w 30"/>
                <a:gd name="T25" fmla="*/ 15 h 39"/>
                <a:gd name="T26" fmla="*/ 19 w 30"/>
                <a:gd name="T27" fmla="*/ 11 h 39"/>
                <a:gd name="T28" fmla="*/ 15 w 30"/>
                <a:gd name="T29" fmla="*/ 7 h 39"/>
                <a:gd name="T30" fmla="*/ 11 w 30"/>
                <a:gd name="T31" fmla="*/ 12 h 39"/>
                <a:gd name="T32" fmla="*/ 1 w 30"/>
                <a:gd name="T33" fmla="*/ 12 h 39"/>
                <a:gd name="T34" fmla="*/ 14 w 30"/>
                <a:gd name="T35" fmla="*/ 31 h 39"/>
                <a:gd name="T36" fmla="*/ 19 w 30"/>
                <a:gd name="T37" fmla="*/ 26 h 39"/>
                <a:gd name="T38" fmla="*/ 19 w 30"/>
                <a:gd name="T39" fmla="*/ 20 h 39"/>
                <a:gd name="T40" fmla="*/ 13 w 30"/>
                <a:gd name="T41" fmla="*/ 22 h 39"/>
                <a:gd name="T42" fmla="*/ 11 w 30"/>
                <a:gd name="T43" fmla="*/ 27 h 39"/>
                <a:gd name="T44" fmla="*/ 14 w 30"/>
                <a:gd name="T45"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9">
                  <a:moveTo>
                    <a:pt x="1" y="12"/>
                  </a:moveTo>
                  <a:cubicBezTo>
                    <a:pt x="1" y="7"/>
                    <a:pt x="3" y="4"/>
                    <a:pt x="5" y="2"/>
                  </a:cubicBezTo>
                  <a:cubicBezTo>
                    <a:pt x="8" y="0"/>
                    <a:pt x="11" y="0"/>
                    <a:pt x="16" y="0"/>
                  </a:cubicBezTo>
                  <a:cubicBezTo>
                    <a:pt x="25" y="0"/>
                    <a:pt x="29" y="3"/>
                    <a:pt x="29" y="11"/>
                  </a:cubicBezTo>
                  <a:cubicBezTo>
                    <a:pt x="29" y="30"/>
                    <a:pt x="29" y="30"/>
                    <a:pt x="29" y="30"/>
                  </a:cubicBezTo>
                  <a:cubicBezTo>
                    <a:pt x="29" y="33"/>
                    <a:pt x="29" y="36"/>
                    <a:pt x="30" y="38"/>
                  </a:cubicBezTo>
                  <a:cubicBezTo>
                    <a:pt x="20" y="38"/>
                    <a:pt x="20" y="38"/>
                    <a:pt x="20" y="38"/>
                  </a:cubicBezTo>
                  <a:cubicBezTo>
                    <a:pt x="19" y="37"/>
                    <a:pt x="19" y="35"/>
                    <a:pt x="19" y="34"/>
                  </a:cubicBezTo>
                  <a:cubicBezTo>
                    <a:pt x="19" y="34"/>
                    <a:pt x="19" y="34"/>
                    <a:pt x="19" y="34"/>
                  </a:cubicBezTo>
                  <a:cubicBezTo>
                    <a:pt x="17" y="37"/>
                    <a:pt x="14" y="39"/>
                    <a:pt x="10" y="39"/>
                  </a:cubicBezTo>
                  <a:cubicBezTo>
                    <a:pt x="4" y="39"/>
                    <a:pt x="0" y="36"/>
                    <a:pt x="0" y="28"/>
                  </a:cubicBezTo>
                  <a:cubicBezTo>
                    <a:pt x="0" y="23"/>
                    <a:pt x="2" y="20"/>
                    <a:pt x="5" y="18"/>
                  </a:cubicBezTo>
                  <a:cubicBezTo>
                    <a:pt x="7" y="17"/>
                    <a:pt x="12" y="16"/>
                    <a:pt x="15" y="15"/>
                  </a:cubicBezTo>
                  <a:cubicBezTo>
                    <a:pt x="18" y="14"/>
                    <a:pt x="19" y="14"/>
                    <a:pt x="19" y="11"/>
                  </a:cubicBezTo>
                  <a:cubicBezTo>
                    <a:pt x="19" y="9"/>
                    <a:pt x="18" y="7"/>
                    <a:pt x="15" y="7"/>
                  </a:cubicBezTo>
                  <a:cubicBezTo>
                    <a:pt x="12" y="7"/>
                    <a:pt x="11" y="9"/>
                    <a:pt x="11" y="12"/>
                  </a:cubicBezTo>
                  <a:lnTo>
                    <a:pt x="1" y="12"/>
                  </a:lnTo>
                  <a:close/>
                  <a:moveTo>
                    <a:pt x="14" y="31"/>
                  </a:moveTo>
                  <a:cubicBezTo>
                    <a:pt x="16" y="31"/>
                    <a:pt x="19" y="30"/>
                    <a:pt x="19" y="26"/>
                  </a:cubicBezTo>
                  <a:cubicBezTo>
                    <a:pt x="19" y="23"/>
                    <a:pt x="19" y="21"/>
                    <a:pt x="19" y="20"/>
                  </a:cubicBezTo>
                  <a:cubicBezTo>
                    <a:pt x="15" y="22"/>
                    <a:pt x="14" y="22"/>
                    <a:pt x="13" y="22"/>
                  </a:cubicBezTo>
                  <a:cubicBezTo>
                    <a:pt x="11" y="23"/>
                    <a:pt x="11" y="25"/>
                    <a:pt x="11" y="27"/>
                  </a:cubicBezTo>
                  <a:cubicBezTo>
                    <a:pt x="11" y="30"/>
                    <a:pt x="12" y="31"/>
                    <a:pt x="14" y="3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Rectangle 33"/>
            <p:cNvSpPr>
              <a:spLocks noChangeAspect="1" noChangeArrowheads="1"/>
            </p:cNvSpPr>
            <p:nvPr userDrawn="1"/>
          </p:nvSpPr>
          <p:spPr bwMode="gray">
            <a:xfrm>
              <a:off x="3661" y="568"/>
              <a:ext cx="22" cy="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8" name="Freeform 34"/>
            <p:cNvSpPr>
              <a:spLocks noChangeAspect="1" noEditPoints="1"/>
            </p:cNvSpPr>
            <p:nvPr userDrawn="1"/>
          </p:nvSpPr>
          <p:spPr bwMode="gray">
            <a:xfrm>
              <a:off x="3732" y="568"/>
              <a:ext cx="70" cy="98"/>
            </a:xfrm>
            <a:custGeom>
              <a:avLst/>
              <a:gdLst>
                <a:gd name="T0" fmla="*/ 0 w 35"/>
                <a:gd name="T1" fmla="*/ 0 h 49"/>
                <a:gd name="T2" fmla="*/ 20 w 35"/>
                <a:gd name="T3" fmla="*/ 0 h 49"/>
                <a:gd name="T4" fmla="*/ 33 w 35"/>
                <a:gd name="T5" fmla="*/ 13 h 49"/>
                <a:gd name="T6" fmla="*/ 24 w 35"/>
                <a:gd name="T7" fmla="*/ 25 h 49"/>
                <a:gd name="T8" fmla="*/ 24 w 35"/>
                <a:gd name="T9" fmla="*/ 25 h 49"/>
                <a:gd name="T10" fmla="*/ 32 w 35"/>
                <a:gd name="T11" fmla="*/ 37 h 49"/>
                <a:gd name="T12" fmla="*/ 35 w 35"/>
                <a:gd name="T13" fmla="*/ 48 h 49"/>
                <a:gd name="T14" fmla="*/ 35 w 35"/>
                <a:gd name="T15" fmla="*/ 49 h 49"/>
                <a:gd name="T16" fmla="*/ 22 w 35"/>
                <a:gd name="T17" fmla="*/ 49 h 49"/>
                <a:gd name="T18" fmla="*/ 21 w 35"/>
                <a:gd name="T19" fmla="*/ 39 h 49"/>
                <a:gd name="T20" fmla="*/ 16 w 35"/>
                <a:gd name="T21" fmla="*/ 29 h 49"/>
                <a:gd name="T22" fmla="*/ 12 w 35"/>
                <a:gd name="T23" fmla="*/ 29 h 49"/>
                <a:gd name="T24" fmla="*/ 12 w 35"/>
                <a:gd name="T25" fmla="*/ 49 h 49"/>
                <a:gd name="T26" fmla="*/ 0 w 35"/>
                <a:gd name="T27" fmla="*/ 49 h 49"/>
                <a:gd name="T28" fmla="*/ 0 w 35"/>
                <a:gd name="T29" fmla="*/ 0 h 49"/>
                <a:gd name="T30" fmla="*/ 12 w 35"/>
                <a:gd name="T31" fmla="*/ 21 h 49"/>
                <a:gd name="T32" fmla="*/ 15 w 35"/>
                <a:gd name="T33" fmla="*/ 21 h 49"/>
                <a:gd name="T34" fmla="*/ 21 w 35"/>
                <a:gd name="T35" fmla="*/ 14 h 49"/>
                <a:gd name="T36" fmla="*/ 15 w 35"/>
                <a:gd name="T37" fmla="*/ 8 h 49"/>
                <a:gd name="T38" fmla="*/ 12 w 35"/>
                <a:gd name="T39" fmla="*/ 8 h 49"/>
                <a:gd name="T40" fmla="*/ 12 w 35"/>
                <a:gd name="T41" fmla="*/ 2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9">
                  <a:moveTo>
                    <a:pt x="0" y="0"/>
                  </a:moveTo>
                  <a:cubicBezTo>
                    <a:pt x="20" y="0"/>
                    <a:pt x="20" y="0"/>
                    <a:pt x="20" y="0"/>
                  </a:cubicBezTo>
                  <a:cubicBezTo>
                    <a:pt x="29" y="0"/>
                    <a:pt x="33" y="6"/>
                    <a:pt x="33" y="13"/>
                  </a:cubicBezTo>
                  <a:cubicBezTo>
                    <a:pt x="33" y="20"/>
                    <a:pt x="30" y="23"/>
                    <a:pt x="24" y="25"/>
                  </a:cubicBezTo>
                  <a:cubicBezTo>
                    <a:pt x="24" y="25"/>
                    <a:pt x="24" y="25"/>
                    <a:pt x="24" y="25"/>
                  </a:cubicBezTo>
                  <a:cubicBezTo>
                    <a:pt x="32" y="26"/>
                    <a:pt x="32" y="30"/>
                    <a:pt x="32" y="37"/>
                  </a:cubicBezTo>
                  <a:cubicBezTo>
                    <a:pt x="33" y="47"/>
                    <a:pt x="33" y="48"/>
                    <a:pt x="35" y="48"/>
                  </a:cubicBezTo>
                  <a:cubicBezTo>
                    <a:pt x="35" y="49"/>
                    <a:pt x="35" y="49"/>
                    <a:pt x="35" y="49"/>
                  </a:cubicBezTo>
                  <a:cubicBezTo>
                    <a:pt x="22" y="49"/>
                    <a:pt x="22" y="49"/>
                    <a:pt x="22" y="49"/>
                  </a:cubicBezTo>
                  <a:cubicBezTo>
                    <a:pt x="21" y="47"/>
                    <a:pt x="21" y="45"/>
                    <a:pt x="21" y="39"/>
                  </a:cubicBezTo>
                  <a:cubicBezTo>
                    <a:pt x="21" y="31"/>
                    <a:pt x="20" y="29"/>
                    <a:pt x="16" y="29"/>
                  </a:cubicBezTo>
                  <a:cubicBezTo>
                    <a:pt x="12" y="29"/>
                    <a:pt x="12" y="29"/>
                    <a:pt x="12" y="29"/>
                  </a:cubicBezTo>
                  <a:cubicBezTo>
                    <a:pt x="12" y="49"/>
                    <a:pt x="12" y="49"/>
                    <a:pt x="12" y="49"/>
                  </a:cubicBezTo>
                  <a:cubicBezTo>
                    <a:pt x="0" y="49"/>
                    <a:pt x="0" y="49"/>
                    <a:pt x="0" y="49"/>
                  </a:cubicBezTo>
                  <a:lnTo>
                    <a:pt x="0" y="0"/>
                  </a:lnTo>
                  <a:close/>
                  <a:moveTo>
                    <a:pt x="12" y="21"/>
                  </a:moveTo>
                  <a:cubicBezTo>
                    <a:pt x="15" y="21"/>
                    <a:pt x="15" y="21"/>
                    <a:pt x="15" y="21"/>
                  </a:cubicBezTo>
                  <a:cubicBezTo>
                    <a:pt x="20" y="21"/>
                    <a:pt x="21" y="17"/>
                    <a:pt x="21" y="14"/>
                  </a:cubicBezTo>
                  <a:cubicBezTo>
                    <a:pt x="21" y="11"/>
                    <a:pt x="20" y="8"/>
                    <a:pt x="15" y="8"/>
                  </a:cubicBezTo>
                  <a:cubicBezTo>
                    <a:pt x="12" y="8"/>
                    <a:pt x="12" y="8"/>
                    <a:pt x="12" y="8"/>
                  </a:cubicBezTo>
                  <a:lnTo>
                    <a:pt x="1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35"/>
            <p:cNvSpPr>
              <a:spLocks noChangeAspect="1" noEditPoints="1"/>
            </p:cNvSpPr>
            <p:nvPr userDrawn="1"/>
          </p:nvSpPr>
          <p:spPr bwMode="gray">
            <a:xfrm>
              <a:off x="3808" y="590"/>
              <a:ext cx="60" cy="78"/>
            </a:xfrm>
            <a:custGeom>
              <a:avLst/>
              <a:gdLst>
                <a:gd name="T0" fmla="*/ 11 w 30"/>
                <a:gd name="T1" fmla="*/ 21 h 39"/>
                <a:gd name="T2" fmla="*/ 11 w 30"/>
                <a:gd name="T3" fmla="*/ 24 h 39"/>
                <a:gd name="T4" fmla="*/ 15 w 30"/>
                <a:gd name="T5" fmla="*/ 32 h 39"/>
                <a:gd name="T6" fmla="*/ 19 w 30"/>
                <a:gd name="T7" fmla="*/ 25 h 39"/>
                <a:gd name="T8" fmla="*/ 30 w 30"/>
                <a:gd name="T9" fmla="*/ 25 h 39"/>
                <a:gd name="T10" fmla="*/ 15 w 30"/>
                <a:gd name="T11" fmla="*/ 39 h 39"/>
                <a:gd name="T12" fmla="*/ 0 w 30"/>
                <a:gd name="T13" fmla="*/ 18 h 39"/>
                <a:gd name="T14" fmla="*/ 15 w 30"/>
                <a:gd name="T15" fmla="*/ 0 h 39"/>
                <a:gd name="T16" fmla="*/ 30 w 30"/>
                <a:gd name="T17" fmla="*/ 21 h 39"/>
                <a:gd name="T18" fmla="*/ 11 w 30"/>
                <a:gd name="T19" fmla="*/ 21 h 39"/>
                <a:gd name="T20" fmla="*/ 19 w 30"/>
                <a:gd name="T21" fmla="*/ 15 h 39"/>
                <a:gd name="T22" fmla="*/ 15 w 30"/>
                <a:gd name="T23" fmla="*/ 7 h 39"/>
                <a:gd name="T24" fmla="*/ 11 w 30"/>
                <a:gd name="T25" fmla="*/ 15 h 39"/>
                <a:gd name="T26" fmla="*/ 19 w 30"/>
                <a:gd name="T27"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9">
                  <a:moveTo>
                    <a:pt x="11" y="21"/>
                  </a:moveTo>
                  <a:cubicBezTo>
                    <a:pt x="11" y="24"/>
                    <a:pt x="11" y="24"/>
                    <a:pt x="11" y="24"/>
                  </a:cubicBezTo>
                  <a:cubicBezTo>
                    <a:pt x="11" y="29"/>
                    <a:pt x="12" y="32"/>
                    <a:pt x="15" y="32"/>
                  </a:cubicBezTo>
                  <a:cubicBezTo>
                    <a:pt x="18" y="32"/>
                    <a:pt x="19" y="30"/>
                    <a:pt x="19" y="25"/>
                  </a:cubicBezTo>
                  <a:cubicBezTo>
                    <a:pt x="30" y="25"/>
                    <a:pt x="30" y="25"/>
                    <a:pt x="30" y="25"/>
                  </a:cubicBezTo>
                  <a:cubicBezTo>
                    <a:pt x="29" y="35"/>
                    <a:pt x="24" y="39"/>
                    <a:pt x="15" y="39"/>
                  </a:cubicBezTo>
                  <a:cubicBezTo>
                    <a:pt x="1" y="39"/>
                    <a:pt x="0" y="29"/>
                    <a:pt x="0" y="18"/>
                  </a:cubicBezTo>
                  <a:cubicBezTo>
                    <a:pt x="0" y="8"/>
                    <a:pt x="3" y="0"/>
                    <a:pt x="15" y="0"/>
                  </a:cubicBezTo>
                  <a:cubicBezTo>
                    <a:pt x="29" y="0"/>
                    <a:pt x="30" y="9"/>
                    <a:pt x="30" y="21"/>
                  </a:cubicBezTo>
                  <a:lnTo>
                    <a:pt x="11" y="21"/>
                  </a:lnTo>
                  <a:close/>
                  <a:moveTo>
                    <a:pt x="19" y="15"/>
                  </a:moveTo>
                  <a:cubicBezTo>
                    <a:pt x="19" y="10"/>
                    <a:pt x="18" y="7"/>
                    <a:pt x="15" y="7"/>
                  </a:cubicBezTo>
                  <a:cubicBezTo>
                    <a:pt x="12" y="7"/>
                    <a:pt x="11" y="10"/>
                    <a:pt x="11" y="15"/>
                  </a:cubicBezTo>
                  <a:lnTo>
                    <a:pt x="1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36"/>
            <p:cNvSpPr>
              <a:spLocks noChangeAspect="1"/>
            </p:cNvSpPr>
            <p:nvPr userDrawn="1"/>
          </p:nvSpPr>
          <p:spPr bwMode="gray">
            <a:xfrm>
              <a:off x="3874" y="590"/>
              <a:ext cx="56" cy="78"/>
            </a:xfrm>
            <a:custGeom>
              <a:avLst/>
              <a:gdLst>
                <a:gd name="T0" fmla="*/ 10 w 28"/>
                <a:gd name="T1" fmla="*/ 26 h 39"/>
                <a:gd name="T2" fmla="*/ 11 w 28"/>
                <a:gd name="T3" fmla="*/ 30 h 39"/>
                <a:gd name="T4" fmla="*/ 14 w 28"/>
                <a:gd name="T5" fmla="*/ 32 h 39"/>
                <a:gd name="T6" fmla="*/ 18 w 28"/>
                <a:gd name="T7" fmla="*/ 28 h 39"/>
                <a:gd name="T8" fmla="*/ 14 w 28"/>
                <a:gd name="T9" fmla="*/ 24 h 39"/>
                <a:gd name="T10" fmla="*/ 0 w 28"/>
                <a:gd name="T11" fmla="*/ 11 h 39"/>
                <a:gd name="T12" fmla="*/ 14 w 28"/>
                <a:gd name="T13" fmla="*/ 0 h 39"/>
                <a:gd name="T14" fmla="*/ 28 w 28"/>
                <a:gd name="T15" fmla="*/ 10 h 39"/>
                <a:gd name="T16" fmla="*/ 28 w 28"/>
                <a:gd name="T17" fmla="*/ 12 h 39"/>
                <a:gd name="T18" fmla="*/ 18 w 28"/>
                <a:gd name="T19" fmla="*/ 12 h 39"/>
                <a:gd name="T20" fmla="*/ 18 w 28"/>
                <a:gd name="T21" fmla="*/ 11 h 39"/>
                <a:gd name="T22" fmla="*/ 14 w 28"/>
                <a:gd name="T23" fmla="*/ 7 h 39"/>
                <a:gd name="T24" fmla="*/ 11 w 28"/>
                <a:gd name="T25" fmla="*/ 10 h 39"/>
                <a:gd name="T26" fmla="*/ 28 w 28"/>
                <a:gd name="T27" fmla="*/ 27 h 39"/>
                <a:gd name="T28" fmla="*/ 14 w 28"/>
                <a:gd name="T29" fmla="*/ 39 h 39"/>
                <a:gd name="T30" fmla="*/ 0 w 28"/>
                <a:gd name="T31" fmla="*/ 28 h 39"/>
                <a:gd name="T32" fmla="*/ 0 w 28"/>
                <a:gd name="T33" fmla="*/ 26 h 39"/>
                <a:gd name="T34" fmla="*/ 10 w 28"/>
                <a:gd name="T35"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39">
                  <a:moveTo>
                    <a:pt x="10" y="26"/>
                  </a:moveTo>
                  <a:cubicBezTo>
                    <a:pt x="10" y="28"/>
                    <a:pt x="10" y="29"/>
                    <a:pt x="11" y="30"/>
                  </a:cubicBezTo>
                  <a:cubicBezTo>
                    <a:pt x="11" y="31"/>
                    <a:pt x="12" y="32"/>
                    <a:pt x="14" y="32"/>
                  </a:cubicBezTo>
                  <a:cubicBezTo>
                    <a:pt x="17" y="32"/>
                    <a:pt x="18" y="31"/>
                    <a:pt x="18" y="28"/>
                  </a:cubicBezTo>
                  <a:cubicBezTo>
                    <a:pt x="18" y="27"/>
                    <a:pt x="17" y="25"/>
                    <a:pt x="14" y="24"/>
                  </a:cubicBezTo>
                  <a:cubicBezTo>
                    <a:pt x="5" y="21"/>
                    <a:pt x="0" y="19"/>
                    <a:pt x="0" y="11"/>
                  </a:cubicBezTo>
                  <a:cubicBezTo>
                    <a:pt x="0" y="4"/>
                    <a:pt x="5" y="0"/>
                    <a:pt x="14" y="0"/>
                  </a:cubicBezTo>
                  <a:cubicBezTo>
                    <a:pt x="25" y="0"/>
                    <a:pt x="28" y="5"/>
                    <a:pt x="28" y="10"/>
                  </a:cubicBezTo>
                  <a:cubicBezTo>
                    <a:pt x="28" y="12"/>
                    <a:pt x="28" y="12"/>
                    <a:pt x="28" y="12"/>
                  </a:cubicBezTo>
                  <a:cubicBezTo>
                    <a:pt x="18" y="12"/>
                    <a:pt x="18" y="12"/>
                    <a:pt x="18" y="12"/>
                  </a:cubicBezTo>
                  <a:cubicBezTo>
                    <a:pt x="18" y="11"/>
                    <a:pt x="18" y="11"/>
                    <a:pt x="18" y="11"/>
                  </a:cubicBezTo>
                  <a:cubicBezTo>
                    <a:pt x="18" y="8"/>
                    <a:pt x="17" y="7"/>
                    <a:pt x="14" y="7"/>
                  </a:cubicBezTo>
                  <a:cubicBezTo>
                    <a:pt x="11" y="7"/>
                    <a:pt x="11" y="8"/>
                    <a:pt x="11" y="10"/>
                  </a:cubicBezTo>
                  <a:cubicBezTo>
                    <a:pt x="11" y="17"/>
                    <a:pt x="28" y="12"/>
                    <a:pt x="28" y="27"/>
                  </a:cubicBezTo>
                  <a:cubicBezTo>
                    <a:pt x="28" y="34"/>
                    <a:pt x="23" y="39"/>
                    <a:pt x="14" y="39"/>
                  </a:cubicBezTo>
                  <a:cubicBezTo>
                    <a:pt x="4" y="39"/>
                    <a:pt x="0" y="35"/>
                    <a:pt x="0" y="28"/>
                  </a:cubicBezTo>
                  <a:cubicBezTo>
                    <a:pt x="0" y="26"/>
                    <a:pt x="0" y="26"/>
                    <a:pt x="0" y="26"/>
                  </a:cubicBezTo>
                  <a:lnTo>
                    <a:pt x="1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37"/>
            <p:cNvSpPr>
              <a:spLocks noChangeAspect="1" noEditPoints="1"/>
            </p:cNvSpPr>
            <p:nvPr userDrawn="1"/>
          </p:nvSpPr>
          <p:spPr bwMode="gray">
            <a:xfrm>
              <a:off x="3938" y="590"/>
              <a:ext cx="60" cy="78"/>
            </a:xfrm>
            <a:custGeom>
              <a:avLst/>
              <a:gdLst>
                <a:gd name="T0" fmla="*/ 11 w 30"/>
                <a:gd name="T1" fmla="*/ 21 h 39"/>
                <a:gd name="T2" fmla="*/ 11 w 30"/>
                <a:gd name="T3" fmla="*/ 24 h 39"/>
                <a:gd name="T4" fmla="*/ 15 w 30"/>
                <a:gd name="T5" fmla="*/ 32 h 39"/>
                <a:gd name="T6" fmla="*/ 19 w 30"/>
                <a:gd name="T7" fmla="*/ 25 h 39"/>
                <a:gd name="T8" fmla="*/ 30 w 30"/>
                <a:gd name="T9" fmla="*/ 25 h 39"/>
                <a:gd name="T10" fmla="*/ 15 w 30"/>
                <a:gd name="T11" fmla="*/ 39 h 39"/>
                <a:gd name="T12" fmla="*/ 0 w 30"/>
                <a:gd name="T13" fmla="*/ 18 h 39"/>
                <a:gd name="T14" fmla="*/ 15 w 30"/>
                <a:gd name="T15" fmla="*/ 0 h 39"/>
                <a:gd name="T16" fmla="*/ 30 w 30"/>
                <a:gd name="T17" fmla="*/ 21 h 39"/>
                <a:gd name="T18" fmla="*/ 11 w 30"/>
                <a:gd name="T19" fmla="*/ 21 h 39"/>
                <a:gd name="T20" fmla="*/ 19 w 30"/>
                <a:gd name="T21" fmla="*/ 15 h 39"/>
                <a:gd name="T22" fmla="*/ 15 w 30"/>
                <a:gd name="T23" fmla="*/ 7 h 39"/>
                <a:gd name="T24" fmla="*/ 11 w 30"/>
                <a:gd name="T25" fmla="*/ 15 h 39"/>
                <a:gd name="T26" fmla="*/ 19 w 30"/>
                <a:gd name="T27"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9">
                  <a:moveTo>
                    <a:pt x="11" y="21"/>
                  </a:moveTo>
                  <a:cubicBezTo>
                    <a:pt x="11" y="24"/>
                    <a:pt x="11" y="24"/>
                    <a:pt x="11" y="24"/>
                  </a:cubicBezTo>
                  <a:cubicBezTo>
                    <a:pt x="11" y="29"/>
                    <a:pt x="12" y="32"/>
                    <a:pt x="15" y="32"/>
                  </a:cubicBezTo>
                  <a:cubicBezTo>
                    <a:pt x="18" y="32"/>
                    <a:pt x="19" y="30"/>
                    <a:pt x="19" y="25"/>
                  </a:cubicBezTo>
                  <a:cubicBezTo>
                    <a:pt x="30" y="25"/>
                    <a:pt x="30" y="25"/>
                    <a:pt x="30" y="25"/>
                  </a:cubicBezTo>
                  <a:cubicBezTo>
                    <a:pt x="29" y="35"/>
                    <a:pt x="24" y="39"/>
                    <a:pt x="15" y="39"/>
                  </a:cubicBezTo>
                  <a:cubicBezTo>
                    <a:pt x="1" y="39"/>
                    <a:pt x="0" y="29"/>
                    <a:pt x="0" y="18"/>
                  </a:cubicBezTo>
                  <a:cubicBezTo>
                    <a:pt x="0" y="8"/>
                    <a:pt x="3" y="0"/>
                    <a:pt x="15" y="0"/>
                  </a:cubicBezTo>
                  <a:cubicBezTo>
                    <a:pt x="29" y="0"/>
                    <a:pt x="30" y="9"/>
                    <a:pt x="30" y="21"/>
                  </a:cubicBezTo>
                  <a:lnTo>
                    <a:pt x="11" y="21"/>
                  </a:lnTo>
                  <a:close/>
                  <a:moveTo>
                    <a:pt x="19" y="15"/>
                  </a:moveTo>
                  <a:cubicBezTo>
                    <a:pt x="19" y="10"/>
                    <a:pt x="18" y="7"/>
                    <a:pt x="15" y="7"/>
                  </a:cubicBezTo>
                  <a:cubicBezTo>
                    <a:pt x="12" y="7"/>
                    <a:pt x="11" y="10"/>
                    <a:pt x="11" y="15"/>
                  </a:cubicBezTo>
                  <a:lnTo>
                    <a:pt x="1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38"/>
            <p:cNvSpPr>
              <a:spLocks noChangeAspect="1" noEditPoints="1"/>
            </p:cNvSpPr>
            <p:nvPr userDrawn="1"/>
          </p:nvSpPr>
          <p:spPr bwMode="gray">
            <a:xfrm>
              <a:off x="4004" y="590"/>
              <a:ext cx="60" cy="78"/>
            </a:xfrm>
            <a:custGeom>
              <a:avLst/>
              <a:gdLst>
                <a:gd name="T0" fmla="*/ 1 w 30"/>
                <a:gd name="T1" fmla="*/ 12 h 39"/>
                <a:gd name="T2" fmla="*/ 5 w 30"/>
                <a:gd name="T3" fmla="*/ 2 h 39"/>
                <a:gd name="T4" fmla="*/ 16 w 30"/>
                <a:gd name="T5" fmla="*/ 0 h 39"/>
                <a:gd name="T6" fmla="*/ 29 w 30"/>
                <a:gd name="T7" fmla="*/ 11 h 39"/>
                <a:gd name="T8" fmla="*/ 29 w 30"/>
                <a:gd name="T9" fmla="*/ 30 h 39"/>
                <a:gd name="T10" fmla="*/ 30 w 30"/>
                <a:gd name="T11" fmla="*/ 38 h 39"/>
                <a:gd name="T12" fmla="*/ 20 w 30"/>
                <a:gd name="T13" fmla="*/ 38 h 39"/>
                <a:gd name="T14" fmla="*/ 19 w 30"/>
                <a:gd name="T15" fmla="*/ 34 h 39"/>
                <a:gd name="T16" fmla="*/ 19 w 30"/>
                <a:gd name="T17" fmla="*/ 34 h 39"/>
                <a:gd name="T18" fmla="*/ 10 w 30"/>
                <a:gd name="T19" fmla="*/ 39 h 39"/>
                <a:gd name="T20" fmla="*/ 0 w 30"/>
                <a:gd name="T21" fmla="*/ 28 h 39"/>
                <a:gd name="T22" fmla="*/ 5 w 30"/>
                <a:gd name="T23" fmla="*/ 18 h 39"/>
                <a:gd name="T24" fmla="*/ 15 w 30"/>
                <a:gd name="T25" fmla="*/ 15 h 39"/>
                <a:gd name="T26" fmla="*/ 19 w 30"/>
                <a:gd name="T27" fmla="*/ 11 h 39"/>
                <a:gd name="T28" fmla="*/ 15 w 30"/>
                <a:gd name="T29" fmla="*/ 7 h 39"/>
                <a:gd name="T30" fmla="*/ 11 w 30"/>
                <a:gd name="T31" fmla="*/ 12 h 39"/>
                <a:gd name="T32" fmla="*/ 1 w 30"/>
                <a:gd name="T33" fmla="*/ 12 h 39"/>
                <a:gd name="T34" fmla="*/ 14 w 30"/>
                <a:gd name="T35" fmla="*/ 31 h 39"/>
                <a:gd name="T36" fmla="*/ 19 w 30"/>
                <a:gd name="T37" fmla="*/ 26 h 39"/>
                <a:gd name="T38" fmla="*/ 19 w 30"/>
                <a:gd name="T39" fmla="*/ 20 h 39"/>
                <a:gd name="T40" fmla="*/ 13 w 30"/>
                <a:gd name="T41" fmla="*/ 22 h 39"/>
                <a:gd name="T42" fmla="*/ 11 w 30"/>
                <a:gd name="T43" fmla="*/ 27 h 39"/>
                <a:gd name="T44" fmla="*/ 14 w 30"/>
                <a:gd name="T45"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9">
                  <a:moveTo>
                    <a:pt x="1" y="12"/>
                  </a:moveTo>
                  <a:cubicBezTo>
                    <a:pt x="1" y="7"/>
                    <a:pt x="3" y="4"/>
                    <a:pt x="5" y="2"/>
                  </a:cubicBezTo>
                  <a:cubicBezTo>
                    <a:pt x="8" y="0"/>
                    <a:pt x="11" y="0"/>
                    <a:pt x="16" y="0"/>
                  </a:cubicBezTo>
                  <a:cubicBezTo>
                    <a:pt x="25" y="0"/>
                    <a:pt x="29" y="3"/>
                    <a:pt x="29" y="11"/>
                  </a:cubicBezTo>
                  <a:cubicBezTo>
                    <a:pt x="29" y="30"/>
                    <a:pt x="29" y="30"/>
                    <a:pt x="29" y="30"/>
                  </a:cubicBezTo>
                  <a:cubicBezTo>
                    <a:pt x="29" y="33"/>
                    <a:pt x="29" y="36"/>
                    <a:pt x="30" y="38"/>
                  </a:cubicBezTo>
                  <a:cubicBezTo>
                    <a:pt x="20" y="38"/>
                    <a:pt x="20" y="38"/>
                    <a:pt x="20" y="38"/>
                  </a:cubicBezTo>
                  <a:cubicBezTo>
                    <a:pt x="19" y="37"/>
                    <a:pt x="19" y="35"/>
                    <a:pt x="19" y="34"/>
                  </a:cubicBezTo>
                  <a:cubicBezTo>
                    <a:pt x="19" y="34"/>
                    <a:pt x="19" y="34"/>
                    <a:pt x="19" y="34"/>
                  </a:cubicBezTo>
                  <a:cubicBezTo>
                    <a:pt x="17" y="37"/>
                    <a:pt x="14" y="39"/>
                    <a:pt x="10" y="39"/>
                  </a:cubicBezTo>
                  <a:cubicBezTo>
                    <a:pt x="4" y="39"/>
                    <a:pt x="0" y="36"/>
                    <a:pt x="0" y="28"/>
                  </a:cubicBezTo>
                  <a:cubicBezTo>
                    <a:pt x="0" y="23"/>
                    <a:pt x="2" y="20"/>
                    <a:pt x="5" y="18"/>
                  </a:cubicBezTo>
                  <a:cubicBezTo>
                    <a:pt x="7" y="17"/>
                    <a:pt x="12" y="16"/>
                    <a:pt x="15" y="15"/>
                  </a:cubicBezTo>
                  <a:cubicBezTo>
                    <a:pt x="18" y="14"/>
                    <a:pt x="19" y="14"/>
                    <a:pt x="19" y="11"/>
                  </a:cubicBezTo>
                  <a:cubicBezTo>
                    <a:pt x="19" y="9"/>
                    <a:pt x="18" y="7"/>
                    <a:pt x="15" y="7"/>
                  </a:cubicBezTo>
                  <a:cubicBezTo>
                    <a:pt x="12" y="7"/>
                    <a:pt x="11" y="9"/>
                    <a:pt x="11" y="12"/>
                  </a:cubicBezTo>
                  <a:lnTo>
                    <a:pt x="1" y="12"/>
                  </a:lnTo>
                  <a:close/>
                  <a:moveTo>
                    <a:pt x="14" y="31"/>
                  </a:moveTo>
                  <a:cubicBezTo>
                    <a:pt x="16" y="31"/>
                    <a:pt x="19" y="30"/>
                    <a:pt x="19" y="26"/>
                  </a:cubicBezTo>
                  <a:cubicBezTo>
                    <a:pt x="19" y="23"/>
                    <a:pt x="19" y="21"/>
                    <a:pt x="19" y="20"/>
                  </a:cubicBezTo>
                  <a:cubicBezTo>
                    <a:pt x="15" y="22"/>
                    <a:pt x="14" y="22"/>
                    <a:pt x="13" y="22"/>
                  </a:cubicBezTo>
                  <a:cubicBezTo>
                    <a:pt x="11" y="23"/>
                    <a:pt x="11" y="25"/>
                    <a:pt x="11" y="27"/>
                  </a:cubicBezTo>
                  <a:cubicBezTo>
                    <a:pt x="11" y="30"/>
                    <a:pt x="12" y="31"/>
                    <a:pt x="14" y="3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39"/>
            <p:cNvSpPr>
              <a:spLocks noChangeAspect="1"/>
            </p:cNvSpPr>
            <p:nvPr userDrawn="1"/>
          </p:nvSpPr>
          <p:spPr bwMode="gray">
            <a:xfrm>
              <a:off x="4076" y="590"/>
              <a:ext cx="42" cy="76"/>
            </a:xfrm>
            <a:custGeom>
              <a:avLst/>
              <a:gdLst>
                <a:gd name="T0" fmla="*/ 0 w 21"/>
                <a:gd name="T1" fmla="*/ 1 h 38"/>
                <a:gd name="T2" fmla="*/ 11 w 21"/>
                <a:gd name="T3" fmla="*/ 1 h 38"/>
                <a:gd name="T4" fmla="*/ 11 w 21"/>
                <a:gd name="T5" fmla="*/ 6 h 38"/>
                <a:gd name="T6" fmla="*/ 11 w 21"/>
                <a:gd name="T7" fmla="*/ 6 h 38"/>
                <a:gd name="T8" fmla="*/ 20 w 21"/>
                <a:gd name="T9" fmla="*/ 0 h 38"/>
                <a:gd name="T10" fmla="*/ 21 w 21"/>
                <a:gd name="T11" fmla="*/ 0 h 38"/>
                <a:gd name="T12" fmla="*/ 21 w 21"/>
                <a:gd name="T13" fmla="*/ 10 h 38"/>
                <a:gd name="T14" fmla="*/ 18 w 21"/>
                <a:gd name="T15" fmla="*/ 10 h 38"/>
                <a:gd name="T16" fmla="*/ 11 w 21"/>
                <a:gd name="T17" fmla="*/ 17 h 38"/>
                <a:gd name="T18" fmla="*/ 11 w 21"/>
                <a:gd name="T19" fmla="*/ 38 h 38"/>
                <a:gd name="T20" fmla="*/ 0 w 21"/>
                <a:gd name="T21" fmla="*/ 38 h 38"/>
                <a:gd name="T22" fmla="*/ 0 w 21"/>
                <a:gd name="T2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8">
                  <a:moveTo>
                    <a:pt x="0" y="1"/>
                  </a:moveTo>
                  <a:cubicBezTo>
                    <a:pt x="11" y="1"/>
                    <a:pt x="11" y="1"/>
                    <a:pt x="11" y="1"/>
                  </a:cubicBezTo>
                  <a:cubicBezTo>
                    <a:pt x="11" y="6"/>
                    <a:pt x="11" y="6"/>
                    <a:pt x="11" y="6"/>
                  </a:cubicBezTo>
                  <a:cubicBezTo>
                    <a:pt x="11" y="6"/>
                    <a:pt x="11" y="6"/>
                    <a:pt x="11" y="6"/>
                  </a:cubicBezTo>
                  <a:cubicBezTo>
                    <a:pt x="12" y="3"/>
                    <a:pt x="15" y="0"/>
                    <a:pt x="20" y="0"/>
                  </a:cubicBezTo>
                  <a:cubicBezTo>
                    <a:pt x="20" y="0"/>
                    <a:pt x="21" y="0"/>
                    <a:pt x="21" y="0"/>
                  </a:cubicBezTo>
                  <a:cubicBezTo>
                    <a:pt x="21" y="10"/>
                    <a:pt x="21" y="10"/>
                    <a:pt x="21" y="10"/>
                  </a:cubicBezTo>
                  <a:cubicBezTo>
                    <a:pt x="20" y="10"/>
                    <a:pt x="19" y="10"/>
                    <a:pt x="18" y="10"/>
                  </a:cubicBezTo>
                  <a:cubicBezTo>
                    <a:pt x="14" y="10"/>
                    <a:pt x="11" y="12"/>
                    <a:pt x="11" y="17"/>
                  </a:cubicBezTo>
                  <a:cubicBezTo>
                    <a:pt x="11" y="38"/>
                    <a:pt x="11" y="38"/>
                    <a:pt x="11" y="38"/>
                  </a:cubicBezTo>
                  <a:cubicBezTo>
                    <a:pt x="0" y="38"/>
                    <a:pt x="0" y="38"/>
                    <a:pt x="0" y="38"/>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40"/>
            <p:cNvSpPr>
              <a:spLocks noChangeAspect="1"/>
            </p:cNvSpPr>
            <p:nvPr userDrawn="1"/>
          </p:nvSpPr>
          <p:spPr bwMode="gray">
            <a:xfrm>
              <a:off x="4122" y="590"/>
              <a:ext cx="60" cy="78"/>
            </a:xfrm>
            <a:custGeom>
              <a:avLst/>
              <a:gdLst>
                <a:gd name="T0" fmla="*/ 20 w 30"/>
                <a:gd name="T1" fmla="*/ 15 h 39"/>
                <a:gd name="T2" fmla="*/ 16 w 30"/>
                <a:gd name="T3" fmla="*/ 7 h 39"/>
                <a:gd name="T4" fmla="*/ 11 w 30"/>
                <a:gd name="T5" fmla="*/ 19 h 39"/>
                <a:gd name="T6" fmla="*/ 16 w 30"/>
                <a:gd name="T7" fmla="*/ 32 h 39"/>
                <a:gd name="T8" fmla="*/ 20 w 30"/>
                <a:gd name="T9" fmla="*/ 23 h 39"/>
                <a:gd name="T10" fmla="*/ 30 w 30"/>
                <a:gd name="T11" fmla="*/ 23 h 39"/>
                <a:gd name="T12" fmla="*/ 15 w 30"/>
                <a:gd name="T13" fmla="*/ 39 h 39"/>
                <a:gd name="T14" fmla="*/ 0 w 30"/>
                <a:gd name="T15" fmla="*/ 18 h 39"/>
                <a:gd name="T16" fmla="*/ 15 w 30"/>
                <a:gd name="T17" fmla="*/ 0 h 39"/>
                <a:gd name="T18" fmla="*/ 30 w 30"/>
                <a:gd name="T19" fmla="*/ 15 h 39"/>
                <a:gd name="T20" fmla="*/ 20 w 30"/>
                <a:gd name="T21"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9">
                  <a:moveTo>
                    <a:pt x="20" y="15"/>
                  </a:moveTo>
                  <a:cubicBezTo>
                    <a:pt x="20" y="9"/>
                    <a:pt x="19" y="7"/>
                    <a:pt x="16" y="7"/>
                  </a:cubicBezTo>
                  <a:cubicBezTo>
                    <a:pt x="12" y="7"/>
                    <a:pt x="11" y="12"/>
                    <a:pt x="11" y="19"/>
                  </a:cubicBezTo>
                  <a:cubicBezTo>
                    <a:pt x="11" y="28"/>
                    <a:pt x="12" y="32"/>
                    <a:pt x="16" y="32"/>
                  </a:cubicBezTo>
                  <a:cubicBezTo>
                    <a:pt x="19" y="32"/>
                    <a:pt x="20" y="29"/>
                    <a:pt x="20" y="23"/>
                  </a:cubicBezTo>
                  <a:cubicBezTo>
                    <a:pt x="30" y="23"/>
                    <a:pt x="30" y="23"/>
                    <a:pt x="30" y="23"/>
                  </a:cubicBezTo>
                  <a:cubicBezTo>
                    <a:pt x="30" y="34"/>
                    <a:pt x="25" y="39"/>
                    <a:pt x="15" y="39"/>
                  </a:cubicBezTo>
                  <a:cubicBezTo>
                    <a:pt x="1" y="39"/>
                    <a:pt x="0" y="29"/>
                    <a:pt x="0" y="18"/>
                  </a:cubicBezTo>
                  <a:cubicBezTo>
                    <a:pt x="0" y="8"/>
                    <a:pt x="3" y="0"/>
                    <a:pt x="15" y="0"/>
                  </a:cubicBezTo>
                  <a:cubicBezTo>
                    <a:pt x="27" y="0"/>
                    <a:pt x="30" y="6"/>
                    <a:pt x="30" y="15"/>
                  </a:cubicBezTo>
                  <a:lnTo>
                    <a:pt x="2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41"/>
            <p:cNvSpPr>
              <a:spLocks noChangeAspect="1"/>
            </p:cNvSpPr>
            <p:nvPr userDrawn="1"/>
          </p:nvSpPr>
          <p:spPr bwMode="gray">
            <a:xfrm>
              <a:off x="4192" y="568"/>
              <a:ext cx="58" cy="98"/>
            </a:xfrm>
            <a:custGeom>
              <a:avLst/>
              <a:gdLst>
                <a:gd name="T0" fmla="*/ 0 w 29"/>
                <a:gd name="T1" fmla="*/ 0 h 49"/>
                <a:gd name="T2" fmla="*/ 11 w 29"/>
                <a:gd name="T3" fmla="*/ 0 h 49"/>
                <a:gd name="T4" fmla="*/ 11 w 29"/>
                <a:gd name="T5" fmla="*/ 16 h 49"/>
                <a:gd name="T6" fmla="*/ 11 w 29"/>
                <a:gd name="T7" fmla="*/ 16 h 49"/>
                <a:gd name="T8" fmla="*/ 19 w 29"/>
                <a:gd name="T9" fmla="*/ 11 h 49"/>
                <a:gd name="T10" fmla="*/ 29 w 29"/>
                <a:gd name="T11" fmla="*/ 21 h 49"/>
                <a:gd name="T12" fmla="*/ 29 w 29"/>
                <a:gd name="T13" fmla="*/ 49 h 49"/>
                <a:gd name="T14" fmla="*/ 18 w 29"/>
                <a:gd name="T15" fmla="*/ 49 h 49"/>
                <a:gd name="T16" fmla="*/ 18 w 29"/>
                <a:gd name="T17" fmla="*/ 24 h 49"/>
                <a:gd name="T18" fmla="*/ 15 w 29"/>
                <a:gd name="T19" fmla="*/ 19 h 49"/>
                <a:gd name="T20" fmla="*/ 11 w 29"/>
                <a:gd name="T21" fmla="*/ 25 h 49"/>
                <a:gd name="T22" fmla="*/ 11 w 29"/>
                <a:gd name="T23" fmla="*/ 49 h 49"/>
                <a:gd name="T24" fmla="*/ 0 w 29"/>
                <a:gd name="T25" fmla="*/ 49 h 49"/>
                <a:gd name="T26" fmla="*/ 0 w 29"/>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49">
                  <a:moveTo>
                    <a:pt x="0" y="0"/>
                  </a:moveTo>
                  <a:cubicBezTo>
                    <a:pt x="11" y="0"/>
                    <a:pt x="11" y="0"/>
                    <a:pt x="11" y="0"/>
                  </a:cubicBezTo>
                  <a:cubicBezTo>
                    <a:pt x="11" y="16"/>
                    <a:pt x="11" y="16"/>
                    <a:pt x="11" y="16"/>
                  </a:cubicBezTo>
                  <a:cubicBezTo>
                    <a:pt x="11" y="16"/>
                    <a:pt x="11" y="16"/>
                    <a:pt x="11" y="16"/>
                  </a:cubicBezTo>
                  <a:cubicBezTo>
                    <a:pt x="13" y="12"/>
                    <a:pt x="16" y="11"/>
                    <a:pt x="19" y="11"/>
                  </a:cubicBezTo>
                  <a:cubicBezTo>
                    <a:pt x="26" y="11"/>
                    <a:pt x="29" y="14"/>
                    <a:pt x="29" y="21"/>
                  </a:cubicBezTo>
                  <a:cubicBezTo>
                    <a:pt x="29" y="49"/>
                    <a:pt x="29" y="49"/>
                    <a:pt x="29" y="49"/>
                  </a:cubicBezTo>
                  <a:cubicBezTo>
                    <a:pt x="18" y="49"/>
                    <a:pt x="18" y="49"/>
                    <a:pt x="18" y="49"/>
                  </a:cubicBezTo>
                  <a:cubicBezTo>
                    <a:pt x="18" y="24"/>
                    <a:pt x="18" y="24"/>
                    <a:pt x="18" y="24"/>
                  </a:cubicBezTo>
                  <a:cubicBezTo>
                    <a:pt x="18" y="21"/>
                    <a:pt x="17" y="19"/>
                    <a:pt x="15" y="19"/>
                  </a:cubicBezTo>
                  <a:cubicBezTo>
                    <a:pt x="13" y="19"/>
                    <a:pt x="11" y="21"/>
                    <a:pt x="11" y="25"/>
                  </a:cubicBezTo>
                  <a:cubicBezTo>
                    <a:pt x="11" y="49"/>
                    <a:pt x="11" y="49"/>
                    <a:pt x="11" y="49"/>
                  </a:cubicBezTo>
                  <a:cubicBezTo>
                    <a:pt x="0" y="49"/>
                    <a:pt x="0" y="49"/>
                    <a:pt x="0" y="49"/>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42"/>
            <p:cNvSpPr>
              <a:spLocks noChangeAspect="1"/>
            </p:cNvSpPr>
            <p:nvPr userDrawn="1"/>
          </p:nvSpPr>
          <p:spPr bwMode="gray">
            <a:xfrm>
              <a:off x="4292" y="570"/>
              <a:ext cx="38" cy="96"/>
            </a:xfrm>
            <a:custGeom>
              <a:avLst/>
              <a:gdLst>
                <a:gd name="T0" fmla="*/ 0 w 19"/>
                <a:gd name="T1" fmla="*/ 11 h 48"/>
                <a:gd name="T2" fmla="*/ 5 w 19"/>
                <a:gd name="T3" fmla="*/ 11 h 48"/>
                <a:gd name="T4" fmla="*/ 5 w 19"/>
                <a:gd name="T5" fmla="*/ 0 h 48"/>
                <a:gd name="T6" fmla="*/ 13 w 19"/>
                <a:gd name="T7" fmla="*/ 0 h 48"/>
                <a:gd name="T8" fmla="*/ 13 w 19"/>
                <a:gd name="T9" fmla="*/ 11 h 48"/>
                <a:gd name="T10" fmla="*/ 19 w 19"/>
                <a:gd name="T11" fmla="*/ 11 h 48"/>
                <a:gd name="T12" fmla="*/ 19 w 19"/>
                <a:gd name="T13" fmla="*/ 17 h 48"/>
                <a:gd name="T14" fmla="*/ 13 w 19"/>
                <a:gd name="T15" fmla="*/ 17 h 48"/>
                <a:gd name="T16" fmla="*/ 13 w 19"/>
                <a:gd name="T17" fmla="*/ 39 h 48"/>
                <a:gd name="T18" fmla="*/ 16 w 19"/>
                <a:gd name="T19" fmla="*/ 43 h 48"/>
                <a:gd name="T20" fmla="*/ 19 w 19"/>
                <a:gd name="T21" fmla="*/ 42 h 48"/>
                <a:gd name="T22" fmla="*/ 19 w 19"/>
                <a:gd name="T23" fmla="*/ 48 h 48"/>
                <a:gd name="T24" fmla="*/ 13 w 19"/>
                <a:gd name="T25" fmla="*/ 48 h 48"/>
                <a:gd name="T26" fmla="*/ 5 w 19"/>
                <a:gd name="T27" fmla="*/ 40 h 48"/>
                <a:gd name="T28" fmla="*/ 5 w 19"/>
                <a:gd name="T29" fmla="*/ 17 h 48"/>
                <a:gd name="T30" fmla="*/ 0 w 19"/>
                <a:gd name="T31" fmla="*/ 17 h 48"/>
                <a:gd name="T32" fmla="*/ 0 w 19"/>
                <a:gd name="T33"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8">
                  <a:moveTo>
                    <a:pt x="0" y="11"/>
                  </a:moveTo>
                  <a:cubicBezTo>
                    <a:pt x="5" y="11"/>
                    <a:pt x="5" y="11"/>
                    <a:pt x="5" y="11"/>
                  </a:cubicBezTo>
                  <a:cubicBezTo>
                    <a:pt x="5" y="0"/>
                    <a:pt x="5" y="0"/>
                    <a:pt x="5" y="0"/>
                  </a:cubicBezTo>
                  <a:cubicBezTo>
                    <a:pt x="13" y="0"/>
                    <a:pt x="13" y="0"/>
                    <a:pt x="13" y="0"/>
                  </a:cubicBezTo>
                  <a:cubicBezTo>
                    <a:pt x="13" y="11"/>
                    <a:pt x="13" y="11"/>
                    <a:pt x="13" y="11"/>
                  </a:cubicBezTo>
                  <a:cubicBezTo>
                    <a:pt x="19" y="11"/>
                    <a:pt x="19" y="11"/>
                    <a:pt x="19" y="11"/>
                  </a:cubicBezTo>
                  <a:cubicBezTo>
                    <a:pt x="19" y="17"/>
                    <a:pt x="19" y="17"/>
                    <a:pt x="19" y="17"/>
                  </a:cubicBezTo>
                  <a:cubicBezTo>
                    <a:pt x="13" y="17"/>
                    <a:pt x="13" y="17"/>
                    <a:pt x="13" y="17"/>
                  </a:cubicBezTo>
                  <a:cubicBezTo>
                    <a:pt x="13" y="39"/>
                    <a:pt x="13" y="39"/>
                    <a:pt x="13" y="39"/>
                  </a:cubicBezTo>
                  <a:cubicBezTo>
                    <a:pt x="13" y="42"/>
                    <a:pt x="14" y="43"/>
                    <a:pt x="16" y="43"/>
                  </a:cubicBezTo>
                  <a:cubicBezTo>
                    <a:pt x="17" y="43"/>
                    <a:pt x="18" y="43"/>
                    <a:pt x="19" y="42"/>
                  </a:cubicBezTo>
                  <a:cubicBezTo>
                    <a:pt x="19" y="48"/>
                    <a:pt x="19" y="48"/>
                    <a:pt x="19" y="48"/>
                  </a:cubicBezTo>
                  <a:cubicBezTo>
                    <a:pt x="17" y="48"/>
                    <a:pt x="15" y="48"/>
                    <a:pt x="13" y="48"/>
                  </a:cubicBezTo>
                  <a:cubicBezTo>
                    <a:pt x="8" y="48"/>
                    <a:pt x="5" y="47"/>
                    <a:pt x="5" y="40"/>
                  </a:cubicBezTo>
                  <a:cubicBezTo>
                    <a:pt x="5" y="17"/>
                    <a:pt x="5" y="17"/>
                    <a:pt x="5" y="17"/>
                  </a:cubicBezTo>
                  <a:cubicBezTo>
                    <a:pt x="0" y="17"/>
                    <a:pt x="0" y="17"/>
                    <a:pt x="0" y="17"/>
                  </a:cubicBez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43"/>
            <p:cNvSpPr>
              <a:spLocks noChangeAspect="1"/>
            </p:cNvSpPr>
            <p:nvPr userDrawn="1"/>
          </p:nvSpPr>
          <p:spPr bwMode="gray">
            <a:xfrm>
              <a:off x="4338" y="568"/>
              <a:ext cx="51" cy="98"/>
            </a:xfrm>
            <a:custGeom>
              <a:avLst/>
              <a:gdLst>
                <a:gd name="T0" fmla="*/ 0 w 26"/>
                <a:gd name="T1" fmla="*/ 0 h 49"/>
                <a:gd name="T2" fmla="*/ 7 w 26"/>
                <a:gd name="T3" fmla="*/ 0 h 49"/>
                <a:gd name="T4" fmla="*/ 7 w 26"/>
                <a:gd name="T5" fmla="*/ 16 h 49"/>
                <a:gd name="T6" fmla="*/ 7 w 26"/>
                <a:gd name="T7" fmla="*/ 16 h 49"/>
                <a:gd name="T8" fmla="*/ 17 w 26"/>
                <a:gd name="T9" fmla="*/ 11 h 49"/>
                <a:gd name="T10" fmla="*/ 26 w 26"/>
                <a:gd name="T11" fmla="*/ 21 h 49"/>
                <a:gd name="T12" fmla="*/ 26 w 26"/>
                <a:gd name="T13" fmla="*/ 49 h 49"/>
                <a:gd name="T14" fmla="*/ 18 w 26"/>
                <a:gd name="T15" fmla="*/ 49 h 49"/>
                <a:gd name="T16" fmla="*/ 18 w 26"/>
                <a:gd name="T17" fmla="*/ 24 h 49"/>
                <a:gd name="T18" fmla="*/ 13 w 26"/>
                <a:gd name="T19" fmla="*/ 17 h 49"/>
                <a:gd name="T20" fmla="*/ 7 w 26"/>
                <a:gd name="T21" fmla="*/ 24 h 49"/>
                <a:gd name="T22" fmla="*/ 7 w 26"/>
                <a:gd name="T23" fmla="*/ 49 h 49"/>
                <a:gd name="T24" fmla="*/ 0 w 26"/>
                <a:gd name="T25" fmla="*/ 49 h 49"/>
                <a:gd name="T26" fmla="*/ 0 w 26"/>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49">
                  <a:moveTo>
                    <a:pt x="0" y="0"/>
                  </a:moveTo>
                  <a:cubicBezTo>
                    <a:pt x="7" y="0"/>
                    <a:pt x="7" y="0"/>
                    <a:pt x="7" y="0"/>
                  </a:cubicBezTo>
                  <a:cubicBezTo>
                    <a:pt x="7" y="16"/>
                    <a:pt x="7" y="16"/>
                    <a:pt x="7" y="16"/>
                  </a:cubicBezTo>
                  <a:cubicBezTo>
                    <a:pt x="7" y="16"/>
                    <a:pt x="7" y="16"/>
                    <a:pt x="7" y="16"/>
                  </a:cubicBezTo>
                  <a:cubicBezTo>
                    <a:pt x="10" y="13"/>
                    <a:pt x="13" y="11"/>
                    <a:pt x="17" y="11"/>
                  </a:cubicBezTo>
                  <a:cubicBezTo>
                    <a:pt x="22" y="11"/>
                    <a:pt x="26" y="14"/>
                    <a:pt x="26" y="21"/>
                  </a:cubicBezTo>
                  <a:cubicBezTo>
                    <a:pt x="26" y="49"/>
                    <a:pt x="26" y="49"/>
                    <a:pt x="26" y="49"/>
                  </a:cubicBezTo>
                  <a:cubicBezTo>
                    <a:pt x="18" y="49"/>
                    <a:pt x="18" y="49"/>
                    <a:pt x="18" y="49"/>
                  </a:cubicBezTo>
                  <a:cubicBezTo>
                    <a:pt x="18" y="24"/>
                    <a:pt x="18" y="24"/>
                    <a:pt x="18" y="24"/>
                  </a:cubicBezTo>
                  <a:cubicBezTo>
                    <a:pt x="18" y="19"/>
                    <a:pt x="17" y="17"/>
                    <a:pt x="13" y="17"/>
                  </a:cubicBezTo>
                  <a:cubicBezTo>
                    <a:pt x="10" y="17"/>
                    <a:pt x="7" y="19"/>
                    <a:pt x="7" y="24"/>
                  </a:cubicBezTo>
                  <a:cubicBezTo>
                    <a:pt x="7" y="49"/>
                    <a:pt x="7" y="49"/>
                    <a:pt x="7" y="49"/>
                  </a:cubicBezTo>
                  <a:cubicBezTo>
                    <a:pt x="0" y="49"/>
                    <a:pt x="0" y="49"/>
                    <a:pt x="0" y="49"/>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44"/>
            <p:cNvSpPr>
              <a:spLocks noChangeAspect="1" noEditPoints="1"/>
            </p:cNvSpPr>
            <p:nvPr userDrawn="1"/>
          </p:nvSpPr>
          <p:spPr bwMode="gray">
            <a:xfrm>
              <a:off x="4403" y="590"/>
              <a:ext cx="58" cy="78"/>
            </a:xfrm>
            <a:custGeom>
              <a:avLst/>
              <a:gdLst>
                <a:gd name="T0" fmla="*/ 26 w 29"/>
                <a:gd name="T1" fmla="*/ 30 h 39"/>
                <a:gd name="T2" fmla="*/ 28 w 29"/>
                <a:gd name="T3" fmla="*/ 33 h 39"/>
                <a:gd name="T4" fmla="*/ 29 w 29"/>
                <a:gd name="T5" fmla="*/ 33 h 39"/>
                <a:gd name="T6" fmla="*/ 29 w 29"/>
                <a:gd name="T7" fmla="*/ 38 h 39"/>
                <a:gd name="T8" fmla="*/ 25 w 29"/>
                <a:gd name="T9" fmla="*/ 38 h 39"/>
                <a:gd name="T10" fmla="*/ 19 w 29"/>
                <a:gd name="T11" fmla="*/ 34 h 39"/>
                <a:gd name="T12" fmla="*/ 19 w 29"/>
                <a:gd name="T13" fmla="*/ 34 h 39"/>
                <a:gd name="T14" fmla="*/ 10 w 29"/>
                <a:gd name="T15" fmla="*/ 39 h 39"/>
                <a:gd name="T16" fmla="*/ 0 w 29"/>
                <a:gd name="T17" fmla="*/ 29 h 39"/>
                <a:gd name="T18" fmla="*/ 9 w 29"/>
                <a:gd name="T19" fmla="*/ 17 h 39"/>
                <a:gd name="T20" fmla="*/ 14 w 29"/>
                <a:gd name="T21" fmla="*/ 15 h 39"/>
                <a:gd name="T22" fmla="*/ 19 w 29"/>
                <a:gd name="T23" fmla="*/ 11 h 39"/>
                <a:gd name="T24" fmla="*/ 14 w 29"/>
                <a:gd name="T25" fmla="*/ 5 h 39"/>
                <a:gd name="T26" fmla="*/ 8 w 29"/>
                <a:gd name="T27" fmla="*/ 12 h 39"/>
                <a:gd name="T28" fmla="*/ 1 w 29"/>
                <a:gd name="T29" fmla="*/ 12 h 39"/>
                <a:gd name="T30" fmla="*/ 14 w 29"/>
                <a:gd name="T31" fmla="*/ 0 h 39"/>
                <a:gd name="T32" fmla="*/ 26 w 29"/>
                <a:gd name="T33" fmla="*/ 9 h 39"/>
                <a:gd name="T34" fmla="*/ 26 w 29"/>
                <a:gd name="T35" fmla="*/ 30 h 39"/>
                <a:gd name="T36" fmla="*/ 19 w 29"/>
                <a:gd name="T37" fmla="*/ 19 h 39"/>
                <a:gd name="T38" fmla="*/ 10 w 29"/>
                <a:gd name="T39" fmla="*/ 22 h 39"/>
                <a:gd name="T40" fmla="*/ 7 w 29"/>
                <a:gd name="T41" fmla="*/ 28 h 39"/>
                <a:gd name="T42" fmla="*/ 12 w 29"/>
                <a:gd name="T43" fmla="*/ 34 h 39"/>
                <a:gd name="T44" fmla="*/ 19 w 29"/>
                <a:gd name="T45" fmla="*/ 25 h 39"/>
                <a:gd name="T46" fmla="*/ 19 w 29"/>
                <a:gd name="T47"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9">
                  <a:moveTo>
                    <a:pt x="26" y="30"/>
                  </a:moveTo>
                  <a:cubicBezTo>
                    <a:pt x="26" y="32"/>
                    <a:pt x="27" y="33"/>
                    <a:pt x="28" y="33"/>
                  </a:cubicBezTo>
                  <a:cubicBezTo>
                    <a:pt x="28" y="33"/>
                    <a:pt x="29" y="33"/>
                    <a:pt x="29" y="33"/>
                  </a:cubicBezTo>
                  <a:cubicBezTo>
                    <a:pt x="29" y="38"/>
                    <a:pt x="29" y="38"/>
                    <a:pt x="29" y="38"/>
                  </a:cubicBezTo>
                  <a:cubicBezTo>
                    <a:pt x="28" y="38"/>
                    <a:pt x="27" y="38"/>
                    <a:pt x="25" y="38"/>
                  </a:cubicBezTo>
                  <a:cubicBezTo>
                    <a:pt x="22" y="38"/>
                    <a:pt x="19" y="37"/>
                    <a:pt x="19" y="34"/>
                  </a:cubicBezTo>
                  <a:cubicBezTo>
                    <a:pt x="19" y="34"/>
                    <a:pt x="19" y="34"/>
                    <a:pt x="19" y="34"/>
                  </a:cubicBezTo>
                  <a:cubicBezTo>
                    <a:pt x="17" y="37"/>
                    <a:pt x="14" y="39"/>
                    <a:pt x="10" y="39"/>
                  </a:cubicBezTo>
                  <a:cubicBezTo>
                    <a:pt x="4" y="39"/>
                    <a:pt x="0" y="36"/>
                    <a:pt x="0" y="29"/>
                  </a:cubicBezTo>
                  <a:cubicBezTo>
                    <a:pt x="0" y="20"/>
                    <a:pt x="3" y="19"/>
                    <a:pt x="9" y="17"/>
                  </a:cubicBezTo>
                  <a:cubicBezTo>
                    <a:pt x="14" y="15"/>
                    <a:pt x="14" y="15"/>
                    <a:pt x="14" y="15"/>
                  </a:cubicBezTo>
                  <a:cubicBezTo>
                    <a:pt x="17" y="15"/>
                    <a:pt x="19" y="14"/>
                    <a:pt x="19" y="11"/>
                  </a:cubicBezTo>
                  <a:cubicBezTo>
                    <a:pt x="19" y="7"/>
                    <a:pt x="17" y="5"/>
                    <a:pt x="14" y="5"/>
                  </a:cubicBezTo>
                  <a:cubicBezTo>
                    <a:pt x="9" y="5"/>
                    <a:pt x="8" y="9"/>
                    <a:pt x="8" y="12"/>
                  </a:cubicBezTo>
                  <a:cubicBezTo>
                    <a:pt x="1" y="12"/>
                    <a:pt x="1" y="12"/>
                    <a:pt x="1" y="12"/>
                  </a:cubicBezTo>
                  <a:cubicBezTo>
                    <a:pt x="1" y="4"/>
                    <a:pt x="4" y="0"/>
                    <a:pt x="14" y="0"/>
                  </a:cubicBezTo>
                  <a:cubicBezTo>
                    <a:pt x="20" y="0"/>
                    <a:pt x="26" y="3"/>
                    <a:pt x="26" y="9"/>
                  </a:cubicBezTo>
                  <a:lnTo>
                    <a:pt x="26" y="30"/>
                  </a:lnTo>
                  <a:close/>
                  <a:moveTo>
                    <a:pt x="19" y="19"/>
                  </a:moveTo>
                  <a:cubicBezTo>
                    <a:pt x="17" y="20"/>
                    <a:pt x="13" y="21"/>
                    <a:pt x="10" y="22"/>
                  </a:cubicBezTo>
                  <a:cubicBezTo>
                    <a:pt x="8" y="23"/>
                    <a:pt x="7" y="25"/>
                    <a:pt x="7" y="28"/>
                  </a:cubicBezTo>
                  <a:cubicBezTo>
                    <a:pt x="7" y="31"/>
                    <a:pt x="9" y="34"/>
                    <a:pt x="12" y="34"/>
                  </a:cubicBezTo>
                  <a:cubicBezTo>
                    <a:pt x="16" y="34"/>
                    <a:pt x="19" y="30"/>
                    <a:pt x="19" y="25"/>
                  </a:cubicBezTo>
                  <a:lnTo>
                    <a:pt x="1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Freeform 45"/>
            <p:cNvSpPr>
              <a:spLocks noChangeAspect="1"/>
            </p:cNvSpPr>
            <p:nvPr userDrawn="1"/>
          </p:nvSpPr>
          <p:spPr bwMode="gray">
            <a:xfrm>
              <a:off x="4463" y="570"/>
              <a:ext cx="38" cy="96"/>
            </a:xfrm>
            <a:custGeom>
              <a:avLst/>
              <a:gdLst>
                <a:gd name="T0" fmla="*/ 0 w 19"/>
                <a:gd name="T1" fmla="*/ 11 h 48"/>
                <a:gd name="T2" fmla="*/ 5 w 19"/>
                <a:gd name="T3" fmla="*/ 11 h 48"/>
                <a:gd name="T4" fmla="*/ 5 w 19"/>
                <a:gd name="T5" fmla="*/ 0 h 48"/>
                <a:gd name="T6" fmla="*/ 12 w 19"/>
                <a:gd name="T7" fmla="*/ 0 h 48"/>
                <a:gd name="T8" fmla="*/ 12 w 19"/>
                <a:gd name="T9" fmla="*/ 11 h 48"/>
                <a:gd name="T10" fmla="*/ 19 w 19"/>
                <a:gd name="T11" fmla="*/ 11 h 48"/>
                <a:gd name="T12" fmla="*/ 19 w 19"/>
                <a:gd name="T13" fmla="*/ 17 h 48"/>
                <a:gd name="T14" fmla="*/ 12 w 19"/>
                <a:gd name="T15" fmla="*/ 17 h 48"/>
                <a:gd name="T16" fmla="*/ 12 w 19"/>
                <a:gd name="T17" fmla="*/ 39 h 48"/>
                <a:gd name="T18" fmla="*/ 16 w 19"/>
                <a:gd name="T19" fmla="*/ 43 h 48"/>
                <a:gd name="T20" fmla="*/ 19 w 19"/>
                <a:gd name="T21" fmla="*/ 42 h 48"/>
                <a:gd name="T22" fmla="*/ 19 w 19"/>
                <a:gd name="T23" fmla="*/ 48 h 48"/>
                <a:gd name="T24" fmla="*/ 13 w 19"/>
                <a:gd name="T25" fmla="*/ 48 h 48"/>
                <a:gd name="T26" fmla="*/ 5 w 19"/>
                <a:gd name="T27" fmla="*/ 40 h 48"/>
                <a:gd name="T28" fmla="*/ 5 w 19"/>
                <a:gd name="T29" fmla="*/ 17 h 48"/>
                <a:gd name="T30" fmla="*/ 0 w 19"/>
                <a:gd name="T31" fmla="*/ 17 h 48"/>
                <a:gd name="T32" fmla="*/ 0 w 19"/>
                <a:gd name="T33"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8">
                  <a:moveTo>
                    <a:pt x="0" y="11"/>
                  </a:moveTo>
                  <a:cubicBezTo>
                    <a:pt x="5" y="11"/>
                    <a:pt x="5" y="11"/>
                    <a:pt x="5" y="11"/>
                  </a:cubicBezTo>
                  <a:cubicBezTo>
                    <a:pt x="5" y="0"/>
                    <a:pt x="5" y="0"/>
                    <a:pt x="5" y="0"/>
                  </a:cubicBezTo>
                  <a:cubicBezTo>
                    <a:pt x="12" y="0"/>
                    <a:pt x="12" y="0"/>
                    <a:pt x="12" y="0"/>
                  </a:cubicBezTo>
                  <a:cubicBezTo>
                    <a:pt x="12" y="11"/>
                    <a:pt x="12" y="11"/>
                    <a:pt x="12" y="11"/>
                  </a:cubicBezTo>
                  <a:cubicBezTo>
                    <a:pt x="19" y="11"/>
                    <a:pt x="19" y="11"/>
                    <a:pt x="19" y="11"/>
                  </a:cubicBezTo>
                  <a:cubicBezTo>
                    <a:pt x="19" y="17"/>
                    <a:pt x="19" y="17"/>
                    <a:pt x="19" y="17"/>
                  </a:cubicBezTo>
                  <a:cubicBezTo>
                    <a:pt x="12" y="17"/>
                    <a:pt x="12" y="17"/>
                    <a:pt x="12" y="17"/>
                  </a:cubicBezTo>
                  <a:cubicBezTo>
                    <a:pt x="12" y="39"/>
                    <a:pt x="12" y="39"/>
                    <a:pt x="12" y="39"/>
                  </a:cubicBezTo>
                  <a:cubicBezTo>
                    <a:pt x="12" y="42"/>
                    <a:pt x="13" y="43"/>
                    <a:pt x="16" y="43"/>
                  </a:cubicBezTo>
                  <a:cubicBezTo>
                    <a:pt x="17" y="43"/>
                    <a:pt x="18" y="43"/>
                    <a:pt x="19" y="42"/>
                  </a:cubicBezTo>
                  <a:cubicBezTo>
                    <a:pt x="19" y="48"/>
                    <a:pt x="19" y="48"/>
                    <a:pt x="19" y="48"/>
                  </a:cubicBezTo>
                  <a:cubicBezTo>
                    <a:pt x="17" y="48"/>
                    <a:pt x="15" y="48"/>
                    <a:pt x="13" y="48"/>
                  </a:cubicBezTo>
                  <a:cubicBezTo>
                    <a:pt x="8" y="48"/>
                    <a:pt x="5" y="47"/>
                    <a:pt x="5" y="40"/>
                  </a:cubicBezTo>
                  <a:cubicBezTo>
                    <a:pt x="5" y="17"/>
                    <a:pt x="5" y="17"/>
                    <a:pt x="5" y="17"/>
                  </a:cubicBezTo>
                  <a:cubicBezTo>
                    <a:pt x="0" y="17"/>
                    <a:pt x="0" y="17"/>
                    <a:pt x="0" y="17"/>
                  </a:cubicBez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 name="Freeform 46"/>
            <p:cNvSpPr>
              <a:spLocks noChangeAspect="1"/>
            </p:cNvSpPr>
            <p:nvPr userDrawn="1"/>
          </p:nvSpPr>
          <p:spPr bwMode="gray">
            <a:xfrm>
              <a:off x="4535" y="592"/>
              <a:ext cx="90" cy="74"/>
            </a:xfrm>
            <a:custGeom>
              <a:avLst/>
              <a:gdLst>
                <a:gd name="T0" fmla="*/ 0 w 90"/>
                <a:gd name="T1" fmla="*/ 0 h 74"/>
                <a:gd name="T2" fmla="*/ 16 w 90"/>
                <a:gd name="T3" fmla="*/ 0 h 74"/>
                <a:gd name="T4" fmla="*/ 26 w 90"/>
                <a:gd name="T5" fmla="*/ 58 h 74"/>
                <a:gd name="T6" fmla="*/ 26 w 90"/>
                <a:gd name="T7" fmla="*/ 58 h 74"/>
                <a:gd name="T8" fmla="*/ 38 w 90"/>
                <a:gd name="T9" fmla="*/ 0 h 74"/>
                <a:gd name="T10" fmla="*/ 54 w 90"/>
                <a:gd name="T11" fmla="*/ 0 h 74"/>
                <a:gd name="T12" fmla="*/ 66 w 90"/>
                <a:gd name="T13" fmla="*/ 58 h 74"/>
                <a:gd name="T14" fmla="*/ 66 w 90"/>
                <a:gd name="T15" fmla="*/ 58 h 74"/>
                <a:gd name="T16" fmla="*/ 76 w 90"/>
                <a:gd name="T17" fmla="*/ 0 h 74"/>
                <a:gd name="T18" fmla="*/ 90 w 90"/>
                <a:gd name="T19" fmla="*/ 0 h 74"/>
                <a:gd name="T20" fmla="*/ 74 w 90"/>
                <a:gd name="T21" fmla="*/ 74 h 74"/>
                <a:gd name="T22" fmla="*/ 58 w 90"/>
                <a:gd name="T23" fmla="*/ 74 h 74"/>
                <a:gd name="T24" fmla="*/ 46 w 90"/>
                <a:gd name="T25" fmla="*/ 16 h 74"/>
                <a:gd name="T26" fmla="*/ 46 w 90"/>
                <a:gd name="T27" fmla="*/ 16 h 74"/>
                <a:gd name="T28" fmla="*/ 34 w 90"/>
                <a:gd name="T29" fmla="*/ 74 h 74"/>
                <a:gd name="T30" fmla="*/ 18 w 90"/>
                <a:gd name="T31" fmla="*/ 74 h 74"/>
                <a:gd name="T32" fmla="*/ 0 w 90"/>
                <a:gd name="T3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4">
                  <a:moveTo>
                    <a:pt x="0" y="0"/>
                  </a:moveTo>
                  <a:lnTo>
                    <a:pt x="16" y="0"/>
                  </a:lnTo>
                  <a:lnTo>
                    <a:pt x="26" y="58"/>
                  </a:lnTo>
                  <a:lnTo>
                    <a:pt x="26" y="58"/>
                  </a:lnTo>
                  <a:lnTo>
                    <a:pt x="38" y="0"/>
                  </a:lnTo>
                  <a:lnTo>
                    <a:pt x="54" y="0"/>
                  </a:lnTo>
                  <a:lnTo>
                    <a:pt x="66" y="58"/>
                  </a:lnTo>
                  <a:lnTo>
                    <a:pt x="66" y="58"/>
                  </a:lnTo>
                  <a:lnTo>
                    <a:pt x="76" y="0"/>
                  </a:lnTo>
                  <a:lnTo>
                    <a:pt x="90" y="0"/>
                  </a:lnTo>
                  <a:lnTo>
                    <a:pt x="74" y="74"/>
                  </a:lnTo>
                  <a:lnTo>
                    <a:pt x="58" y="74"/>
                  </a:lnTo>
                  <a:lnTo>
                    <a:pt x="46" y="16"/>
                  </a:lnTo>
                  <a:lnTo>
                    <a:pt x="46" y="16"/>
                  </a:lnTo>
                  <a:lnTo>
                    <a:pt x="34" y="74"/>
                  </a:lnTo>
                  <a:lnTo>
                    <a:pt x="18" y="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 name="Freeform 47"/>
            <p:cNvSpPr>
              <a:spLocks noChangeAspect="1" noEditPoints="1"/>
            </p:cNvSpPr>
            <p:nvPr userDrawn="1"/>
          </p:nvSpPr>
          <p:spPr bwMode="gray">
            <a:xfrm>
              <a:off x="4631" y="590"/>
              <a:ext cx="56" cy="78"/>
            </a:xfrm>
            <a:custGeom>
              <a:avLst/>
              <a:gdLst>
                <a:gd name="T0" fmla="*/ 14 w 28"/>
                <a:gd name="T1" fmla="*/ 0 h 39"/>
                <a:gd name="T2" fmla="*/ 28 w 28"/>
                <a:gd name="T3" fmla="*/ 20 h 39"/>
                <a:gd name="T4" fmla="*/ 14 w 28"/>
                <a:gd name="T5" fmla="*/ 39 h 39"/>
                <a:gd name="T6" fmla="*/ 0 w 28"/>
                <a:gd name="T7" fmla="*/ 20 h 39"/>
                <a:gd name="T8" fmla="*/ 14 w 28"/>
                <a:gd name="T9" fmla="*/ 0 h 39"/>
                <a:gd name="T10" fmla="*/ 14 w 28"/>
                <a:gd name="T11" fmla="*/ 34 h 39"/>
                <a:gd name="T12" fmla="*/ 20 w 28"/>
                <a:gd name="T13" fmla="*/ 20 h 39"/>
                <a:gd name="T14" fmla="*/ 14 w 28"/>
                <a:gd name="T15" fmla="*/ 6 h 39"/>
                <a:gd name="T16" fmla="*/ 8 w 28"/>
                <a:gd name="T17" fmla="*/ 20 h 39"/>
                <a:gd name="T18" fmla="*/ 14 w 28"/>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9">
                  <a:moveTo>
                    <a:pt x="14" y="0"/>
                  </a:moveTo>
                  <a:cubicBezTo>
                    <a:pt x="25" y="0"/>
                    <a:pt x="28" y="8"/>
                    <a:pt x="28" y="20"/>
                  </a:cubicBezTo>
                  <a:cubicBezTo>
                    <a:pt x="28" y="31"/>
                    <a:pt x="24" y="39"/>
                    <a:pt x="14" y="39"/>
                  </a:cubicBezTo>
                  <a:cubicBezTo>
                    <a:pt x="4" y="39"/>
                    <a:pt x="0" y="31"/>
                    <a:pt x="0" y="20"/>
                  </a:cubicBezTo>
                  <a:cubicBezTo>
                    <a:pt x="0" y="8"/>
                    <a:pt x="3" y="0"/>
                    <a:pt x="14" y="0"/>
                  </a:cubicBezTo>
                  <a:moveTo>
                    <a:pt x="14" y="34"/>
                  </a:moveTo>
                  <a:cubicBezTo>
                    <a:pt x="19" y="34"/>
                    <a:pt x="20" y="29"/>
                    <a:pt x="20" y="20"/>
                  </a:cubicBezTo>
                  <a:cubicBezTo>
                    <a:pt x="20" y="11"/>
                    <a:pt x="19" y="6"/>
                    <a:pt x="14" y="6"/>
                  </a:cubicBezTo>
                  <a:cubicBezTo>
                    <a:pt x="9" y="6"/>
                    <a:pt x="8" y="11"/>
                    <a:pt x="8" y="20"/>
                  </a:cubicBezTo>
                  <a:cubicBezTo>
                    <a:pt x="8" y="29"/>
                    <a:pt x="9" y="34"/>
                    <a:pt x="14" y="3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 name="Freeform 48"/>
            <p:cNvSpPr>
              <a:spLocks noChangeAspect="1"/>
            </p:cNvSpPr>
            <p:nvPr userDrawn="1"/>
          </p:nvSpPr>
          <p:spPr bwMode="gray">
            <a:xfrm>
              <a:off x="4699" y="590"/>
              <a:ext cx="36" cy="76"/>
            </a:xfrm>
            <a:custGeom>
              <a:avLst/>
              <a:gdLst>
                <a:gd name="T0" fmla="*/ 0 w 18"/>
                <a:gd name="T1" fmla="*/ 1 h 38"/>
                <a:gd name="T2" fmla="*/ 7 w 18"/>
                <a:gd name="T3" fmla="*/ 1 h 38"/>
                <a:gd name="T4" fmla="*/ 7 w 18"/>
                <a:gd name="T5" fmla="*/ 7 h 38"/>
                <a:gd name="T6" fmla="*/ 7 w 18"/>
                <a:gd name="T7" fmla="*/ 7 h 38"/>
                <a:gd name="T8" fmla="*/ 16 w 18"/>
                <a:gd name="T9" fmla="*/ 0 h 38"/>
                <a:gd name="T10" fmla="*/ 18 w 18"/>
                <a:gd name="T11" fmla="*/ 0 h 38"/>
                <a:gd name="T12" fmla="*/ 18 w 18"/>
                <a:gd name="T13" fmla="*/ 8 h 38"/>
                <a:gd name="T14" fmla="*/ 14 w 18"/>
                <a:gd name="T15" fmla="*/ 8 h 38"/>
                <a:gd name="T16" fmla="*/ 7 w 18"/>
                <a:gd name="T17" fmla="*/ 16 h 38"/>
                <a:gd name="T18" fmla="*/ 7 w 18"/>
                <a:gd name="T19" fmla="*/ 38 h 38"/>
                <a:gd name="T20" fmla="*/ 0 w 18"/>
                <a:gd name="T21" fmla="*/ 38 h 38"/>
                <a:gd name="T22" fmla="*/ 0 w 18"/>
                <a:gd name="T2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38">
                  <a:moveTo>
                    <a:pt x="0" y="1"/>
                  </a:moveTo>
                  <a:cubicBezTo>
                    <a:pt x="7" y="1"/>
                    <a:pt x="7" y="1"/>
                    <a:pt x="7" y="1"/>
                  </a:cubicBezTo>
                  <a:cubicBezTo>
                    <a:pt x="7" y="7"/>
                    <a:pt x="7" y="7"/>
                    <a:pt x="7" y="7"/>
                  </a:cubicBezTo>
                  <a:cubicBezTo>
                    <a:pt x="7" y="7"/>
                    <a:pt x="7" y="7"/>
                    <a:pt x="7" y="7"/>
                  </a:cubicBezTo>
                  <a:cubicBezTo>
                    <a:pt x="9" y="3"/>
                    <a:pt x="12" y="0"/>
                    <a:pt x="16" y="0"/>
                  </a:cubicBezTo>
                  <a:cubicBezTo>
                    <a:pt x="17" y="0"/>
                    <a:pt x="17" y="0"/>
                    <a:pt x="18" y="0"/>
                  </a:cubicBezTo>
                  <a:cubicBezTo>
                    <a:pt x="18" y="8"/>
                    <a:pt x="18" y="8"/>
                    <a:pt x="18" y="8"/>
                  </a:cubicBezTo>
                  <a:cubicBezTo>
                    <a:pt x="17" y="8"/>
                    <a:pt x="16" y="8"/>
                    <a:pt x="14" y="8"/>
                  </a:cubicBezTo>
                  <a:cubicBezTo>
                    <a:pt x="11" y="8"/>
                    <a:pt x="7" y="9"/>
                    <a:pt x="7" y="16"/>
                  </a:cubicBezTo>
                  <a:cubicBezTo>
                    <a:pt x="7" y="38"/>
                    <a:pt x="7" y="38"/>
                    <a:pt x="7" y="38"/>
                  </a:cubicBezTo>
                  <a:cubicBezTo>
                    <a:pt x="0" y="38"/>
                    <a:pt x="0" y="38"/>
                    <a:pt x="0" y="38"/>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 name="Freeform 49"/>
            <p:cNvSpPr>
              <a:spLocks noChangeAspect="1"/>
            </p:cNvSpPr>
            <p:nvPr userDrawn="1"/>
          </p:nvSpPr>
          <p:spPr bwMode="gray">
            <a:xfrm>
              <a:off x="4741" y="568"/>
              <a:ext cx="58" cy="98"/>
            </a:xfrm>
            <a:custGeom>
              <a:avLst/>
              <a:gdLst>
                <a:gd name="T0" fmla="*/ 0 w 58"/>
                <a:gd name="T1" fmla="*/ 0 h 98"/>
                <a:gd name="T2" fmla="*/ 16 w 58"/>
                <a:gd name="T3" fmla="*/ 0 h 98"/>
                <a:gd name="T4" fmla="*/ 16 w 58"/>
                <a:gd name="T5" fmla="*/ 56 h 98"/>
                <a:gd name="T6" fmla="*/ 16 w 58"/>
                <a:gd name="T7" fmla="*/ 56 h 98"/>
                <a:gd name="T8" fmla="*/ 38 w 58"/>
                <a:gd name="T9" fmla="*/ 24 h 98"/>
                <a:gd name="T10" fmla="*/ 56 w 58"/>
                <a:gd name="T11" fmla="*/ 24 h 98"/>
                <a:gd name="T12" fmla="*/ 34 w 58"/>
                <a:gd name="T13" fmla="*/ 52 h 98"/>
                <a:gd name="T14" fmla="*/ 58 w 58"/>
                <a:gd name="T15" fmla="*/ 98 h 98"/>
                <a:gd name="T16" fmla="*/ 42 w 58"/>
                <a:gd name="T17" fmla="*/ 98 h 98"/>
                <a:gd name="T18" fmla="*/ 24 w 58"/>
                <a:gd name="T19" fmla="*/ 64 h 98"/>
                <a:gd name="T20" fmla="*/ 16 w 58"/>
                <a:gd name="T21" fmla="*/ 74 h 98"/>
                <a:gd name="T22" fmla="*/ 16 w 58"/>
                <a:gd name="T23" fmla="*/ 98 h 98"/>
                <a:gd name="T24" fmla="*/ 0 w 58"/>
                <a:gd name="T25" fmla="*/ 98 h 98"/>
                <a:gd name="T26" fmla="*/ 0 w 58"/>
                <a:gd name="T2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98">
                  <a:moveTo>
                    <a:pt x="0" y="0"/>
                  </a:moveTo>
                  <a:lnTo>
                    <a:pt x="16" y="0"/>
                  </a:lnTo>
                  <a:lnTo>
                    <a:pt x="16" y="56"/>
                  </a:lnTo>
                  <a:lnTo>
                    <a:pt x="16" y="56"/>
                  </a:lnTo>
                  <a:lnTo>
                    <a:pt x="38" y="24"/>
                  </a:lnTo>
                  <a:lnTo>
                    <a:pt x="56" y="24"/>
                  </a:lnTo>
                  <a:lnTo>
                    <a:pt x="34" y="52"/>
                  </a:lnTo>
                  <a:lnTo>
                    <a:pt x="58" y="98"/>
                  </a:lnTo>
                  <a:lnTo>
                    <a:pt x="42" y="98"/>
                  </a:lnTo>
                  <a:lnTo>
                    <a:pt x="24" y="64"/>
                  </a:lnTo>
                  <a:lnTo>
                    <a:pt x="16" y="74"/>
                  </a:lnTo>
                  <a:lnTo>
                    <a:pt x="16" y="98"/>
                  </a:lnTo>
                  <a:lnTo>
                    <a:pt x="0" y="9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 name="Freeform 50"/>
            <p:cNvSpPr>
              <a:spLocks noChangeAspect="1"/>
            </p:cNvSpPr>
            <p:nvPr userDrawn="1"/>
          </p:nvSpPr>
          <p:spPr bwMode="gray">
            <a:xfrm>
              <a:off x="4805" y="590"/>
              <a:ext cx="50" cy="78"/>
            </a:xfrm>
            <a:custGeom>
              <a:avLst/>
              <a:gdLst>
                <a:gd name="T0" fmla="*/ 18 w 25"/>
                <a:gd name="T1" fmla="*/ 12 h 39"/>
                <a:gd name="T2" fmla="*/ 18 w 25"/>
                <a:gd name="T3" fmla="*/ 11 h 39"/>
                <a:gd name="T4" fmla="*/ 13 w 25"/>
                <a:gd name="T5" fmla="*/ 5 h 39"/>
                <a:gd name="T6" fmla="*/ 7 w 25"/>
                <a:gd name="T7" fmla="*/ 10 h 39"/>
                <a:gd name="T8" fmla="*/ 13 w 25"/>
                <a:gd name="T9" fmla="*/ 15 h 39"/>
                <a:gd name="T10" fmla="*/ 17 w 25"/>
                <a:gd name="T11" fmla="*/ 17 h 39"/>
                <a:gd name="T12" fmla="*/ 25 w 25"/>
                <a:gd name="T13" fmla="*/ 28 h 39"/>
                <a:gd name="T14" fmla="*/ 12 w 25"/>
                <a:gd name="T15" fmla="*/ 39 h 39"/>
                <a:gd name="T16" fmla="*/ 0 w 25"/>
                <a:gd name="T17" fmla="*/ 28 h 39"/>
                <a:gd name="T18" fmla="*/ 0 w 25"/>
                <a:gd name="T19" fmla="*/ 26 h 39"/>
                <a:gd name="T20" fmla="*/ 7 w 25"/>
                <a:gd name="T21" fmla="*/ 26 h 39"/>
                <a:gd name="T22" fmla="*/ 7 w 25"/>
                <a:gd name="T23" fmla="*/ 27 h 39"/>
                <a:gd name="T24" fmla="*/ 12 w 25"/>
                <a:gd name="T25" fmla="*/ 34 h 39"/>
                <a:gd name="T26" fmla="*/ 18 w 25"/>
                <a:gd name="T27" fmla="*/ 29 h 39"/>
                <a:gd name="T28" fmla="*/ 14 w 25"/>
                <a:gd name="T29" fmla="*/ 23 h 39"/>
                <a:gd name="T30" fmla="*/ 8 w 25"/>
                <a:gd name="T31" fmla="*/ 21 h 39"/>
                <a:gd name="T32" fmla="*/ 0 w 25"/>
                <a:gd name="T33" fmla="*/ 10 h 39"/>
                <a:gd name="T34" fmla="*/ 13 w 25"/>
                <a:gd name="T35" fmla="*/ 0 h 39"/>
                <a:gd name="T36" fmla="*/ 25 w 25"/>
                <a:gd name="T37" fmla="*/ 10 h 39"/>
                <a:gd name="T38" fmla="*/ 25 w 25"/>
                <a:gd name="T39" fmla="*/ 12 h 39"/>
                <a:gd name="T40" fmla="*/ 18 w 25"/>
                <a:gd name="T41"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39">
                  <a:moveTo>
                    <a:pt x="18" y="12"/>
                  </a:moveTo>
                  <a:cubicBezTo>
                    <a:pt x="18" y="11"/>
                    <a:pt x="18" y="11"/>
                    <a:pt x="18" y="11"/>
                  </a:cubicBezTo>
                  <a:cubicBezTo>
                    <a:pt x="18" y="8"/>
                    <a:pt x="17" y="5"/>
                    <a:pt x="13" y="5"/>
                  </a:cubicBezTo>
                  <a:cubicBezTo>
                    <a:pt x="10" y="5"/>
                    <a:pt x="7" y="7"/>
                    <a:pt x="7" y="10"/>
                  </a:cubicBezTo>
                  <a:cubicBezTo>
                    <a:pt x="7" y="13"/>
                    <a:pt x="9" y="14"/>
                    <a:pt x="13" y="15"/>
                  </a:cubicBezTo>
                  <a:cubicBezTo>
                    <a:pt x="17" y="17"/>
                    <a:pt x="17" y="17"/>
                    <a:pt x="17" y="17"/>
                  </a:cubicBezTo>
                  <a:cubicBezTo>
                    <a:pt x="23" y="19"/>
                    <a:pt x="25" y="22"/>
                    <a:pt x="25" y="28"/>
                  </a:cubicBezTo>
                  <a:cubicBezTo>
                    <a:pt x="25" y="36"/>
                    <a:pt x="20" y="39"/>
                    <a:pt x="12" y="39"/>
                  </a:cubicBezTo>
                  <a:cubicBezTo>
                    <a:pt x="3" y="39"/>
                    <a:pt x="0" y="35"/>
                    <a:pt x="0" y="28"/>
                  </a:cubicBezTo>
                  <a:cubicBezTo>
                    <a:pt x="0" y="26"/>
                    <a:pt x="0" y="26"/>
                    <a:pt x="0" y="26"/>
                  </a:cubicBezTo>
                  <a:cubicBezTo>
                    <a:pt x="7" y="26"/>
                    <a:pt x="7" y="26"/>
                    <a:pt x="7" y="26"/>
                  </a:cubicBezTo>
                  <a:cubicBezTo>
                    <a:pt x="7" y="27"/>
                    <a:pt x="7" y="27"/>
                    <a:pt x="7" y="27"/>
                  </a:cubicBezTo>
                  <a:cubicBezTo>
                    <a:pt x="7" y="32"/>
                    <a:pt x="8" y="34"/>
                    <a:pt x="12" y="34"/>
                  </a:cubicBezTo>
                  <a:cubicBezTo>
                    <a:pt x="16" y="34"/>
                    <a:pt x="18" y="32"/>
                    <a:pt x="18" y="29"/>
                  </a:cubicBezTo>
                  <a:cubicBezTo>
                    <a:pt x="18" y="26"/>
                    <a:pt x="17" y="24"/>
                    <a:pt x="14" y="23"/>
                  </a:cubicBezTo>
                  <a:cubicBezTo>
                    <a:pt x="8" y="21"/>
                    <a:pt x="8" y="21"/>
                    <a:pt x="8" y="21"/>
                  </a:cubicBezTo>
                  <a:cubicBezTo>
                    <a:pt x="3" y="19"/>
                    <a:pt x="0" y="16"/>
                    <a:pt x="0" y="10"/>
                  </a:cubicBezTo>
                  <a:cubicBezTo>
                    <a:pt x="0" y="3"/>
                    <a:pt x="5" y="0"/>
                    <a:pt x="13" y="0"/>
                  </a:cubicBezTo>
                  <a:cubicBezTo>
                    <a:pt x="22" y="0"/>
                    <a:pt x="25" y="6"/>
                    <a:pt x="25" y="10"/>
                  </a:cubicBezTo>
                  <a:cubicBezTo>
                    <a:pt x="25" y="12"/>
                    <a:pt x="25" y="12"/>
                    <a:pt x="25" y="12"/>
                  </a:cubicBezTo>
                  <a:lnTo>
                    <a:pt x="1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 name="Freeform 51"/>
            <p:cNvSpPr>
              <a:spLocks noChangeAspect="1"/>
            </p:cNvSpPr>
            <p:nvPr userDrawn="1"/>
          </p:nvSpPr>
          <p:spPr bwMode="gray">
            <a:xfrm>
              <a:off x="4895" y="566"/>
              <a:ext cx="36" cy="100"/>
            </a:xfrm>
            <a:custGeom>
              <a:avLst/>
              <a:gdLst>
                <a:gd name="T0" fmla="*/ 5 w 18"/>
                <a:gd name="T1" fmla="*/ 19 h 50"/>
                <a:gd name="T2" fmla="*/ 0 w 18"/>
                <a:gd name="T3" fmla="*/ 19 h 50"/>
                <a:gd name="T4" fmla="*/ 0 w 18"/>
                <a:gd name="T5" fmla="*/ 13 h 50"/>
                <a:gd name="T6" fmla="*/ 5 w 18"/>
                <a:gd name="T7" fmla="*/ 13 h 50"/>
                <a:gd name="T8" fmla="*/ 5 w 18"/>
                <a:gd name="T9" fmla="*/ 10 h 50"/>
                <a:gd name="T10" fmla="*/ 14 w 18"/>
                <a:gd name="T11" fmla="*/ 0 h 50"/>
                <a:gd name="T12" fmla="*/ 18 w 18"/>
                <a:gd name="T13" fmla="*/ 1 h 50"/>
                <a:gd name="T14" fmla="*/ 18 w 18"/>
                <a:gd name="T15" fmla="*/ 6 h 50"/>
                <a:gd name="T16" fmla="*/ 16 w 18"/>
                <a:gd name="T17" fmla="*/ 6 h 50"/>
                <a:gd name="T18" fmla="*/ 12 w 18"/>
                <a:gd name="T19" fmla="*/ 10 h 50"/>
                <a:gd name="T20" fmla="*/ 12 w 18"/>
                <a:gd name="T21" fmla="*/ 13 h 50"/>
                <a:gd name="T22" fmla="*/ 18 w 18"/>
                <a:gd name="T23" fmla="*/ 13 h 50"/>
                <a:gd name="T24" fmla="*/ 18 w 18"/>
                <a:gd name="T25" fmla="*/ 19 h 50"/>
                <a:gd name="T26" fmla="*/ 12 w 18"/>
                <a:gd name="T27" fmla="*/ 19 h 50"/>
                <a:gd name="T28" fmla="*/ 12 w 18"/>
                <a:gd name="T29" fmla="*/ 50 h 50"/>
                <a:gd name="T30" fmla="*/ 5 w 18"/>
                <a:gd name="T31" fmla="*/ 50 h 50"/>
                <a:gd name="T32" fmla="*/ 5 w 18"/>
                <a:gd name="T33"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50">
                  <a:moveTo>
                    <a:pt x="5" y="19"/>
                  </a:moveTo>
                  <a:cubicBezTo>
                    <a:pt x="0" y="19"/>
                    <a:pt x="0" y="19"/>
                    <a:pt x="0" y="19"/>
                  </a:cubicBezTo>
                  <a:cubicBezTo>
                    <a:pt x="0" y="13"/>
                    <a:pt x="0" y="13"/>
                    <a:pt x="0" y="13"/>
                  </a:cubicBezTo>
                  <a:cubicBezTo>
                    <a:pt x="5" y="13"/>
                    <a:pt x="5" y="13"/>
                    <a:pt x="5" y="13"/>
                  </a:cubicBezTo>
                  <a:cubicBezTo>
                    <a:pt x="5" y="10"/>
                    <a:pt x="5" y="10"/>
                    <a:pt x="5" y="10"/>
                  </a:cubicBezTo>
                  <a:cubicBezTo>
                    <a:pt x="5" y="3"/>
                    <a:pt x="8" y="0"/>
                    <a:pt x="14" y="0"/>
                  </a:cubicBezTo>
                  <a:cubicBezTo>
                    <a:pt x="16" y="0"/>
                    <a:pt x="17" y="0"/>
                    <a:pt x="18" y="1"/>
                  </a:cubicBezTo>
                  <a:cubicBezTo>
                    <a:pt x="18" y="6"/>
                    <a:pt x="18" y="6"/>
                    <a:pt x="18" y="6"/>
                  </a:cubicBezTo>
                  <a:cubicBezTo>
                    <a:pt x="16" y="6"/>
                    <a:pt x="16" y="6"/>
                    <a:pt x="16" y="6"/>
                  </a:cubicBezTo>
                  <a:cubicBezTo>
                    <a:pt x="13" y="6"/>
                    <a:pt x="12" y="7"/>
                    <a:pt x="12" y="10"/>
                  </a:cubicBezTo>
                  <a:cubicBezTo>
                    <a:pt x="12" y="13"/>
                    <a:pt x="12" y="13"/>
                    <a:pt x="12" y="13"/>
                  </a:cubicBezTo>
                  <a:cubicBezTo>
                    <a:pt x="18" y="13"/>
                    <a:pt x="18" y="13"/>
                    <a:pt x="18" y="13"/>
                  </a:cubicBezTo>
                  <a:cubicBezTo>
                    <a:pt x="18" y="19"/>
                    <a:pt x="18" y="19"/>
                    <a:pt x="18" y="19"/>
                  </a:cubicBezTo>
                  <a:cubicBezTo>
                    <a:pt x="12" y="19"/>
                    <a:pt x="12" y="19"/>
                    <a:pt x="12" y="19"/>
                  </a:cubicBezTo>
                  <a:cubicBezTo>
                    <a:pt x="12" y="50"/>
                    <a:pt x="12" y="50"/>
                    <a:pt x="12" y="50"/>
                  </a:cubicBezTo>
                  <a:cubicBezTo>
                    <a:pt x="5" y="50"/>
                    <a:pt x="5" y="50"/>
                    <a:pt x="5" y="50"/>
                  </a:cubicBezTo>
                  <a:lnTo>
                    <a:pt x="5"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 name="Freeform 52"/>
            <p:cNvSpPr>
              <a:spLocks noChangeAspect="1" noEditPoints="1"/>
            </p:cNvSpPr>
            <p:nvPr userDrawn="1"/>
          </p:nvSpPr>
          <p:spPr bwMode="gray">
            <a:xfrm>
              <a:off x="4935" y="590"/>
              <a:ext cx="56" cy="78"/>
            </a:xfrm>
            <a:custGeom>
              <a:avLst/>
              <a:gdLst>
                <a:gd name="T0" fmla="*/ 14 w 28"/>
                <a:gd name="T1" fmla="*/ 0 h 39"/>
                <a:gd name="T2" fmla="*/ 28 w 28"/>
                <a:gd name="T3" fmla="*/ 20 h 39"/>
                <a:gd name="T4" fmla="*/ 14 w 28"/>
                <a:gd name="T5" fmla="*/ 39 h 39"/>
                <a:gd name="T6" fmla="*/ 0 w 28"/>
                <a:gd name="T7" fmla="*/ 20 h 39"/>
                <a:gd name="T8" fmla="*/ 14 w 28"/>
                <a:gd name="T9" fmla="*/ 0 h 39"/>
                <a:gd name="T10" fmla="*/ 14 w 28"/>
                <a:gd name="T11" fmla="*/ 34 h 39"/>
                <a:gd name="T12" fmla="*/ 20 w 28"/>
                <a:gd name="T13" fmla="*/ 20 h 39"/>
                <a:gd name="T14" fmla="*/ 14 w 28"/>
                <a:gd name="T15" fmla="*/ 6 h 39"/>
                <a:gd name="T16" fmla="*/ 8 w 28"/>
                <a:gd name="T17" fmla="*/ 20 h 39"/>
                <a:gd name="T18" fmla="*/ 14 w 28"/>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9">
                  <a:moveTo>
                    <a:pt x="14" y="0"/>
                  </a:moveTo>
                  <a:cubicBezTo>
                    <a:pt x="25" y="0"/>
                    <a:pt x="28" y="8"/>
                    <a:pt x="28" y="20"/>
                  </a:cubicBezTo>
                  <a:cubicBezTo>
                    <a:pt x="28" y="31"/>
                    <a:pt x="24" y="39"/>
                    <a:pt x="14" y="39"/>
                  </a:cubicBezTo>
                  <a:cubicBezTo>
                    <a:pt x="4" y="39"/>
                    <a:pt x="0" y="31"/>
                    <a:pt x="0" y="20"/>
                  </a:cubicBezTo>
                  <a:cubicBezTo>
                    <a:pt x="0" y="8"/>
                    <a:pt x="3" y="0"/>
                    <a:pt x="14" y="0"/>
                  </a:cubicBezTo>
                  <a:moveTo>
                    <a:pt x="14" y="34"/>
                  </a:moveTo>
                  <a:cubicBezTo>
                    <a:pt x="19" y="34"/>
                    <a:pt x="20" y="29"/>
                    <a:pt x="20" y="20"/>
                  </a:cubicBezTo>
                  <a:cubicBezTo>
                    <a:pt x="20" y="11"/>
                    <a:pt x="19" y="6"/>
                    <a:pt x="14" y="6"/>
                  </a:cubicBezTo>
                  <a:cubicBezTo>
                    <a:pt x="9" y="6"/>
                    <a:pt x="8" y="11"/>
                    <a:pt x="8" y="20"/>
                  </a:cubicBezTo>
                  <a:cubicBezTo>
                    <a:pt x="8" y="29"/>
                    <a:pt x="9" y="34"/>
                    <a:pt x="14" y="3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 name="Freeform 53"/>
            <p:cNvSpPr>
              <a:spLocks noChangeAspect="1"/>
            </p:cNvSpPr>
            <p:nvPr userDrawn="1"/>
          </p:nvSpPr>
          <p:spPr bwMode="gray">
            <a:xfrm>
              <a:off x="5003" y="590"/>
              <a:ext cx="34" cy="76"/>
            </a:xfrm>
            <a:custGeom>
              <a:avLst/>
              <a:gdLst>
                <a:gd name="T0" fmla="*/ 0 w 17"/>
                <a:gd name="T1" fmla="*/ 1 h 38"/>
                <a:gd name="T2" fmla="*/ 7 w 17"/>
                <a:gd name="T3" fmla="*/ 1 h 38"/>
                <a:gd name="T4" fmla="*/ 7 w 17"/>
                <a:gd name="T5" fmla="*/ 7 h 38"/>
                <a:gd name="T6" fmla="*/ 7 w 17"/>
                <a:gd name="T7" fmla="*/ 7 h 38"/>
                <a:gd name="T8" fmla="*/ 16 w 17"/>
                <a:gd name="T9" fmla="*/ 0 h 38"/>
                <a:gd name="T10" fmla="*/ 17 w 17"/>
                <a:gd name="T11" fmla="*/ 0 h 38"/>
                <a:gd name="T12" fmla="*/ 17 w 17"/>
                <a:gd name="T13" fmla="*/ 8 h 38"/>
                <a:gd name="T14" fmla="*/ 14 w 17"/>
                <a:gd name="T15" fmla="*/ 8 h 38"/>
                <a:gd name="T16" fmla="*/ 7 w 17"/>
                <a:gd name="T17" fmla="*/ 16 h 38"/>
                <a:gd name="T18" fmla="*/ 7 w 17"/>
                <a:gd name="T19" fmla="*/ 38 h 38"/>
                <a:gd name="T20" fmla="*/ 0 w 17"/>
                <a:gd name="T21" fmla="*/ 38 h 38"/>
                <a:gd name="T22" fmla="*/ 0 w 17"/>
                <a:gd name="T2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38">
                  <a:moveTo>
                    <a:pt x="0" y="1"/>
                  </a:moveTo>
                  <a:cubicBezTo>
                    <a:pt x="7" y="1"/>
                    <a:pt x="7" y="1"/>
                    <a:pt x="7" y="1"/>
                  </a:cubicBezTo>
                  <a:cubicBezTo>
                    <a:pt x="7" y="7"/>
                    <a:pt x="7" y="7"/>
                    <a:pt x="7" y="7"/>
                  </a:cubicBezTo>
                  <a:cubicBezTo>
                    <a:pt x="7" y="7"/>
                    <a:pt x="7" y="7"/>
                    <a:pt x="7" y="7"/>
                  </a:cubicBezTo>
                  <a:cubicBezTo>
                    <a:pt x="9" y="3"/>
                    <a:pt x="11" y="0"/>
                    <a:pt x="16" y="0"/>
                  </a:cubicBezTo>
                  <a:cubicBezTo>
                    <a:pt x="17" y="0"/>
                    <a:pt x="17" y="0"/>
                    <a:pt x="17" y="0"/>
                  </a:cubicBezTo>
                  <a:cubicBezTo>
                    <a:pt x="17" y="8"/>
                    <a:pt x="17" y="8"/>
                    <a:pt x="17" y="8"/>
                  </a:cubicBezTo>
                  <a:cubicBezTo>
                    <a:pt x="17" y="8"/>
                    <a:pt x="16" y="8"/>
                    <a:pt x="14" y="8"/>
                  </a:cubicBezTo>
                  <a:cubicBezTo>
                    <a:pt x="11" y="8"/>
                    <a:pt x="7" y="9"/>
                    <a:pt x="7" y="16"/>
                  </a:cubicBezTo>
                  <a:cubicBezTo>
                    <a:pt x="7" y="38"/>
                    <a:pt x="7" y="38"/>
                    <a:pt x="7" y="38"/>
                  </a:cubicBezTo>
                  <a:cubicBezTo>
                    <a:pt x="0" y="38"/>
                    <a:pt x="0" y="38"/>
                    <a:pt x="0" y="38"/>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 name="Freeform 54"/>
            <p:cNvSpPr>
              <a:spLocks noChangeAspect="1"/>
            </p:cNvSpPr>
            <p:nvPr userDrawn="1"/>
          </p:nvSpPr>
          <p:spPr bwMode="gray">
            <a:xfrm>
              <a:off x="5074" y="590"/>
              <a:ext cx="52" cy="78"/>
            </a:xfrm>
            <a:custGeom>
              <a:avLst/>
              <a:gdLst>
                <a:gd name="T0" fmla="*/ 18 w 26"/>
                <a:gd name="T1" fmla="*/ 12 h 39"/>
                <a:gd name="T2" fmla="*/ 18 w 26"/>
                <a:gd name="T3" fmla="*/ 11 h 39"/>
                <a:gd name="T4" fmla="*/ 13 w 26"/>
                <a:gd name="T5" fmla="*/ 5 h 39"/>
                <a:gd name="T6" fmla="*/ 8 w 26"/>
                <a:gd name="T7" fmla="*/ 10 h 39"/>
                <a:gd name="T8" fmla="*/ 13 w 26"/>
                <a:gd name="T9" fmla="*/ 15 h 39"/>
                <a:gd name="T10" fmla="*/ 18 w 26"/>
                <a:gd name="T11" fmla="*/ 17 h 39"/>
                <a:gd name="T12" fmla="*/ 26 w 26"/>
                <a:gd name="T13" fmla="*/ 28 h 39"/>
                <a:gd name="T14" fmla="*/ 12 w 26"/>
                <a:gd name="T15" fmla="*/ 39 h 39"/>
                <a:gd name="T16" fmla="*/ 0 w 26"/>
                <a:gd name="T17" fmla="*/ 28 h 39"/>
                <a:gd name="T18" fmla="*/ 0 w 26"/>
                <a:gd name="T19" fmla="*/ 26 h 39"/>
                <a:gd name="T20" fmla="*/ 7 w 26"/>
                <a:gd name="T21" fmla="*/ 26 h 39"/>
                <a:gd name="T22" fmla="*/ 7 w 26"/>
                <a:gd name="T23" fmla="*/ 27 h 39"/>
                <a:gd name="T24" fmla="*/ 12 w 26"/>
                <a:gd name="T25" fmla="*/ 34 h 39"/>
                <a:gd name="T26" fmla="*/ 19 w 26"/>
                <a:gd name="T27" fmla="*/ 29 h 39"/>
                <a:gd name="T28" fmla="*/ 14 w 26"/>
                <a:gd name="T29" fmla="*/ 23 h 39"/>
                <a:gd name="T30" fmla="*/ 8 w 26"/>
                <a:gd name="T31" fmla="*/ 21 h 39"/>
                <a:gd name="T32" fmla="*/ 0 w 26"/>
                <a:gd name="T33" fmla="*/ 10 h 39"/>
                <a:gd name="T34" fmla="*/ 13 w 26"/>
                <a:gd name="T35" fmla="*/ 0 h 39"/>
                <a:gd name="T36" fmla="*/ 25 w 26"/>
                <a:gd name="T37" fmla="*/ 10 h 39"/>
                <a:gd name="T38" fmla="*/ 25 w 26"/>
                <a:gd name="T39" fmla="*/ 12 h 39"/>
                <a:gd name="T40" fmla="*/ 18 w 26"/>
                <a:gd name="T41"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9">
                  <a:moveTo>
                    <a:pt x="18" y="12"/>
                  </a:moveTo>
                  <a:cubicBezTo>
                    <a:pt x="18" y="11"/>
                    <a:pt x="18" y="11"/>
                    <a:pt x="18" y="11"/>
                  </a:cubicBezTo>
                  <a:cubicBezTo>
                    <a:pt x="18" y="8"/>
                    <a:pt x="17" y="5"/>
                    <a:pt x="13" y="5"/>
                  </a:cubicBezTo>
                  <a:cubicBezTo>
                    <a:pt x="10" y="5"/>
                    <a:pt x="8" y="7"/>
                    <a:pt x="8" y="10"/>
                  </a:cubicBezTo>
                  <a:cubicBezTo>
                    <a:pt x="8" y="13"/>
                    <a:pt x="9" y="14"/>
                    <a:pt x="13" y="15"/>
                  </a:cubicBezTo>
                  <a:cubicBezTo>
                    <a:pt x="18" y="17"/>
                    <a:pt x="18" y="17"/>
                    <a:pt x="18" y="17"/>
                  </a:cubicBezTo>
                  <a:cubicBezTo>
                    <a:pt x="23" y="19"/>
                    <a:pt x="26" y="22"/>
                    <a:pt x="26" y="28"/>
                  </a:cubicBezTo>
                  <a:cubicBezTo>
                    <a:pt x="26" y="36"/>
                    <a:pt x="20" y="39"/>
                    <a:pt x="12" y="39"/>
                  </a:cubicBezTo>
                  <a:cubicBezTo>
                    <a:pt x="3" y="39"/>
                    <a:pt x="0" y="35"/>
                    <a:pt x="0" y="28"/>
                  </a:cubicBezTo>
                  <a:cubicBezTo>
                    <a:pt x="0" y="26"/>
                    <a:pt x="0" y="26"/>
                    <a:pt x="0" y="26"/>
                  </a:cubicBezTo>
                  <a:cubicBezTo>
                    <a:pt x="7" y="26"/>
                    <a:pt x="7" y="26"/>
                    <a:pt x="7" y="26"/>
                  </a:cubicBezTo>
                  <a:cubicBezTo>
                    <a:pt x="7" y="27"/>
                    <a:pt x="7" y="27"/>
                    <a:pt x="7" y="27"/>
                  </a:cubicBezTo>
                  <a:cubicBezTo>
                    <a:pt x="7" y="32"/>
                    <a:pt x="8" y="34"/>
                    <a:pt x="12" y="34"/>
                  </a:cubicBezTo>
                  <a:cubicBezTo>
                    <a:pt x="17" y="34"/>
                    <a:pt x="19" y="32"/>
                    <a:pt x="19" y="29"/>
                  </a:cubicBezTo>
                  <a:cubicBezTo>
                    <a:pt x="19" y="26"/>
                    <a:pt x="17" y="24"/>
                    <a:pt x="14" y="23"/>
                  </a:cubicBezTo>
                  <a:cubicBezTo>
                    <a:pt x="8" y="21"/>
                    <a:pt x="8" y="21"/>
                    <a:pt x="8" y="21"/>
                  </a:cubicBezTo>
                  <a:cubicBezTo>
                    <a:pt x="3" y="19"/>
                    <a:pt x="0" y="16"/>
                    <a:pt x="0" y="10"/>
                  </a:cubicBezTo>
                  <a:cubicBezTo>
                    <a:pt x="0" y="3"/>
                    <a:pt x="6" y="0"/>
                    <a:pt x="13" y="0"/>
                  </a:cubicBezTo>
                  <a:cubicBezTo>
                    <a:pt x="23" y="0"/>
                    <a:pt x="25" y="6"/>
                    <a:pt x="25" y="10"/>
                  </a:cubicBezTo>
                  <a:cubicBezTo>
                    <a:pt x="25" y="12"/>
                    <a:pt x="25" y="12"/>
                    <a:pt x="25" y="12"/>
                  </a:cubicBezTo>
                  <a:lnTo>
                    <a:pt x="1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 name="Freeform 55"/>
            <p:cNvSpPr>
              <a:spLocks noChangeAspect="1" noEditPoints="1"/>
            </p:cNvSpPr>
            <p:nvPr userDrawn="1"/>
          </p:nvSpPr>
          <p:spPr bwMode="gray">
            <a:xfrm>
              <a:off x="5134" y="590"/>
              <a:ext cx="54" cy="78"/>
            </a:xfrm>
            <a:custGeom>
              <a:avLst/>
              <a:gdLst>
                <a:gd name="T0" fmla="*/ 13 w 27"/>
                <a:gd name="T1" fmla="*/ 0 h 39"/>
                <a:gd name="T2" fmla="*/ 27 w 27"/>
                <a:gd name="T3" fmla="*/ 20 h 39"/>
                <a:gd name="T4" fmla="*/ 13 w 27"/>
                <a:gd name="T5" fmla="*/ 39 h 39"/>
                <a:gd name="T6" fmla="*/ 0 w 27"/>
                <a:gd name="T7" fmla="*/ 20 h 39"/>
                <a:gd name="T8" fmla="*/ 13 w 27"/>
                <a:gd name="T9" fmla="*/ 0 h 39"/>
                <a:gd name="T10" fmla="*/ 13 w 27"/>
                <a:gd name="T11" fmla="*/ 34 h 39"/>
                <a:gd name="T12" fmla="*/ 20 w 27"/>
                <a:gd name="T13" fmla="*/ 20 h 39"/>
                <a:gd name="T14" fmla="*/ 13 w 27"/>
                <a:gd name="T15" fmla="*/ 6 h 39"/>
                <a:gd name="T16" fmla="*/ 7 w 27"/>
                <a:gd name="T17" fmla="*/ 20 h 39"/>
                <a:gd name="T18" fmla="*/ 13 w 27"/>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9">
                  <a:moveTo>
                    <a:pt x="13" y="0"/>
                  </a:moveTo>
                  <a:cubicBezTo>
                    <a:pt x="24" y="0"/>
                    <a:pt x="27" y="8"/>
                    <a:pt x="27" y="20"/>
                  </a:cubicBezTo>
                  <a:cubicBezTo>
                    <a:pt x="27" y="31"/>
                    <a:pt x="24" y="39"/>
                    <a:pt x="13" y="39"/>
                  </a:cubicBezTo>
                  <a:cubicBezTo>
                    <a:pt x="3" y="39"/>
                    <a:pt x="0" y="31"/>
                    <a:pt x="0" y="20"/>
                  </a:cubicBezTo>
                  <a:cubicBezTo>
                    <a:pt x="0" y="8"/>
                    <a:pt x="3" y="0"/>
                    <a:pt x="13" y="0"/>
                  </a:cubicBezTo>
                  <a:moveTo>
                    <a:pt x="13" y="34"/>
                  </a:moveTo>
                  <a:cubicBezTo>
                    <a:pt x="19" y="34"/>
                    <a:pt x="20" y="29"/>
                    <a:pt x="20" y="20"/>
                  </a:cubicBezTo>
                  <a:cubicBezTo>
                    <a:pt x="20" y="11"/>
                    <a:pt x="19" y="6"/>
                    <a:pt x="13" y="6"/>
                  </a:cubicBezTo>
                  <a:cubicBezTo>
                    <a:pt x="8" y="6"/>
                    <a:pt x="7" y="11"/>
                    <a:pt x="7" y="20"/>
                  </a:cubicBezTo>
                  <a:cubicBezTo>
                    <a:pt x="7" y="29"/>
                    <a:pt x="8" y="34"/>
                    <a:pt x="13" y="3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 name="Freeform 56"/>
            <p:cNvSpPr>
              <a:spLocks noChangeAspect="1"/>
            </p:cNvSpPr>
            <p:nvPr userDrawn="1"/>
          </p:nvSpPr>
          <p:spPr bwMode="gray">
            <a:xfrm>
              <a:off x="5198" y="590"/>
              <a:ext cx="52" cy="78"/>
            </a:xfrm>
            <a:custGeom>
              <a:avLst/>
              <a:gdLst>
                <a:gd name="T0" fmla="*/ 26 w 26"/>
                <a:gd name="T1" fmla="*/ 25 h 39"/>
                <a:gd name="T2" fmla="*/ 13 w 26"/>
                <a:gd name="T3" fmla="*/ 39 h 39"/>
                <a:gd name="T4" fmla="*/ 0 w 26"/>
                <a:gd name="T5" fmla="*/ 20 h 39"/>
                <a:gd name="T6" fmla="*/ 13 w 26"/>
                <a:gd name="T7" fmla="*/ 0 h 39"/>
                <a:gd name="T8" fmla="*/ 26 w 26"/>
                <a:gd name="T9" fmla="*/ 13 h 39"/>
                <a:gd name="T10" fmla="*/ 19 w 26"/>
                <a:gd name="T11" fmla="*/ 13 h 39"/>
                <a:gd name="T12" fmla="*/ 13 w 26"/>
                <a:gd name="T13" fmla="*/ 6 h 39"/>
                <a:gd name="T14" fmla="*/ 7 w 26"/>
                <a:gd name="T15" fmla="*/ 20 h 39"/>
                <a:gd name="T16" fmla="*/ 13 w 26"/>
                <a:gd name="T17" fmla="*/ 34 h 39"/>
                <a:gd name="T18" fmla="*/ 19 w 26"/>
                <a:gd name="T19" fmla="*/ 25 h 39"/>
                <a:gd name="T20" fmla="*/ 26 w 26"/>
                <a:gd name="T21"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9">
                  <a:moveTo>
                    <a:pt x="26" y="25"/>
                  </a:moveTo>
                  <a:cubicBezTo>
                    <a:pt x="25" y="33"/>
                    <a:pt x="22" y="39"/>
                    <a:pt x="13" y="39"/>
                  </a:cubicBezTo>
                  <a:cubicBezTo>
                    <a:pt x="3" y="39"/>
                    <a:pt x="0" y="31"/>
                    <a:pt x="0" y="20"/>
                  </a:cubicBezTo>
                  <a:cubicBezTo>
                    <a:pt x="0" y="8"/>
                    <a:pt x="3" y="0"/>
                    <a:pt x="13" y="0"/>
                  </a:cubicBezTo>
                  <a:cubicBezTo>
                    <a:pt x="24" y="0"/>
                    <a:pt x="26" y="9"/>
                    <a:pt x="26" y="13"/>
                  </a:cubicBezTo>
                  <a:cubicBezTo>
                    <a:pt x="19" y="13"/>
                    <a:pt x="19" y="13"/>
                    <a:pt x="19" y="13"/>
                  </a:cubicBezTo>
                  <a:cubicBezTo>
                    <a:pt x="19" y="10"/>
                    <a:pt x="18" y="5"/>
                    <a:pt x="13" y="6"/>
                  </a:cubicBezTo>
                  <a:cubicBezTo>
                    <a:pt x="8" y="6"/>
                    <a:pt x="7" y="11"/>
                    <a:pt x="7" y="20"/>
                  </a:cubicBezTo>
                  <a:cubicBezTo>
                    <a:pt x="7" y="28"/>
                    <a:pt x="8" y="34"/>
                    <a:pt x="13" y="34"/>
                  </a:cubicBezTo>
                  <a:cubicBezTo>
                    <a:pt x="17" y="34"/>
                    <a:pt x="19" y="30"/>
                    <a:pt x="19" y="25"/>
                  </a:cubicBezTo>
                  <a:lnTo>
                    <a:pt x="26"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 name="Freeform 57"/>
            <p:cNvSpPr>
              <a:spLocks noChangeAspect="1" noEditPoints="1"/>
            </p:cNvSpPr>
            <p:nvPr userDrawn="1"/>
          </p:nvSpPr>
          <p:spPr bwMode="gray">
            <a:xfrm>
              <a:off x="5262" y="566"/>
              <a:ext cx="14" cy="100"/>
            </a:xfrm>
            <a:custGeom>
              <a:avLst/>
              <a:gdLst>
                <a:gd name="T0" fmla="*/ 0 w 14"/>
                <a:gd name="T1" fmla="*/ 0 h 100"/>
                <a:gd name="T2" fmla="*/ 14 w 14"/>
                <a:gd name="T3" fmla="*/ 0 h 100"/>
                <a:gd name="T4" fmla="*/ 14 w 14"/>
                <a:gd name="T5" fmla="*/ 16 h 100"/>
                <a:gd name="T6" fmla="*/ 0 w 14"/>
                <a:gd name="T7" fmla="*/ 16 h 100"/>
                <a:gd name="T8" fmla="*/ 0 w 14"/>
                <a:gd name="T9" fmla="*/ 0 h 100"/>
                <a:gd name="T10" fmla="*/ 0 w 14"/>
                <a:gd name="T11" fmla="*/ 26 h 100"/>
                <a:gd name="T12" fmla="*/ 14 w 14"/>
                <a:gd name="T13" fmla="*/ 26 h 100"/>
                <a:gd name="T14" fmla="*/ 14 w 14"/>
                <a:gd name="T15" fmla="*/ 100 h 100"/>
                <a:gd name="T16" fmla="*/ 0 w 14"/>
                <a:gd name="T17" fmla="*/ 100 h 100"/>
                <a:gd name="T18" fmla="*/ 0 w 14"/>
                <a:gd name="T19" fmla="*/ 2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00">
                  <a:moveTo>
                    <a:pt x="0" y="0"/>
                  </a:moveTo>
                  <a:lnTo>
                    <a:pt x="14" y="0"/>
                  </a:lnTo>
                  <a:lnTo>
                    <a:pt x="14" y="16"/>
                  </a:lnTo>
                  <a:lnTo>
                    <a:pt x="0" y="16"/>
                  </a:lnTo>
                  <a:lnTo>
                    <a:pt x="0" y="0"/>
                  </a:lnTo>
                  <a:close/>
                  <a:moveTo>
                    <a:pt x="0" y="26"/>
                  </a:moveTo>
                  <a:lnTo>
                    <a:pt x="14" y="26"/>
                  </a:lnTo>
                  <a:lnTo>
                    <a:pt x="14" y="100"/>
                  </a:lnTo>
                  <a:lnTo>
                    <a:pt x="0" y="100"/>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 name="Freeform 58"/>
            <p:cNvSpPr>
              <a:spLocks noChangeAspect="1" noEditPoints="1"/>
            </p:cNvSpPr>
            <p:nvPr userDrawn="1"/>
          </p:nvSpPr>
          <p:spPr bwMode="gray">
            <a:xfrm>
              <a:off x="5290" y="590"/>
              <a:ext cx="54" cy="78"/>
            </a:xfrm>
            <a:custGeom>
              <a:avLst/>
              <a:gdLst>
                <a:gd name="T0" fmla="*/ 7 w 27"/>
                <a:gd name="T1" fmla="*/ 21 h 39"/>
                <a:gd name="T2" fmla="*/ 7 w 27"/>
                <a:gd name="T3" fmla="*/ 23 h 39"/>
                <a:gd name="T4" fmla="*/ 13 w 27"/>
                <a:gd name="T5" fmla="*/ 34 h 39"/>
                <a:gd name="T6" fmla="*/ 19 w 27"/>
                <a:gd name="T7" fmla="*/ 26 h 39"/>
                <a:gd name="T8" fmla="*/ 26 w 27"/>
                <a:gd name="T9" fmla="*/ 26 h 39"/>
                <a:gd name="T10" fmla="*/ 13 w 27"/>
                <a:gd name="T11" fmla="*/ 39 h 39"/>
                <a:gd name="T12" fmla="*/ 0 w 27"/>
                <a:gd name="T13" fmla="*/ 20 h 39"/>
                <a:gd name="T14" fmla="*/ 14 w 27"/>
                <a:gd name="T15" fmla="*/ 0 h 39"/>
                <a:gd name="T16" fmla="*/ 27 w 27"/>
                <a:gd name="T17" fmla="*/ 17 h 39"/>
                <a:gd name="T18" fmla="*/ 27 w 27"/>
                <a:gd name="T19" fmla="*/ 21 h 39"/>
                <a:gd name="T20" fmla="*/ 7 w 27"/>
                <a:gd name="T21" fmla="*/ 21 h 39"/>
                <a:gd name="T22" fmla="*/ 19 w 27"/>
                <a:gd name="T23" fmla="*/ 15 h 39"/>
                <a:gd name="T24" fmla="*/ 19 w 27"/>
                <a:gd name="T25" fmla="*/ 13 h 39"/>
                <a:gd name="T26" fmla="*/ 13 w 27"/>
                <a:gd name="T27" fmla="*/ 5 h 39"/>
                <a:gd name="T28" fmla="*/ 7 w 27"/>
                <a:gd name="T29" fmla="*/ 15 h 39"/>
                <a:gd name="T30" fmla="*/ 7 w 27"/>
                <a:gd name="T31" fmla="*/ 15 h 39"/>
                <a:gd name="T32" fmla="*/ 19 w 27"/>
                <a:gd name="T33"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9">
                  <a:moveTo>
                    <a:pt x="7" y="21"/>
                  </a:moveTo>
                  <a:cubicBezTo>
                    <a:pt x="7" y="23"/>
                    <a:pt x="7" y="23"/>
                    <a:pt x="7" y="23"/>
                  </a:cubicBezTo>
                  <a:cubicBezTo>
                    <a:pt x="7" y="28"/>
                    <a:pt x="8" y="34"/>
                    <a:pt x="13" y="34"/>
                  </a:cubicBezTo>
                  <a:cubicBezTo>
                    <a:pt x="19" y="34"/>
                    <a:pt x="19" y="28"/>
                    <a:pt x="19" y="26"/>
                  </a:cubicBezTo>
                  <a:cubicBezTo>
                    <a:pt x="26" y="26"/>
                    <a:pt x="26" y="26"/>
                    <a:pt x="26" y="26"/>
                  </a:cubicBezTo>
                  <a:cubicBezTo>
                    <a:pt x="26" y="34"/>
                    <a:pt x="21" y="39"/>
                    <a:pt x="13" y="39"/>
                  </a:cubicBezTo>
                  <a:cubicBezTo>
                    <a:pt x="7" y="39"/>
                    <a:pt x="0" y="37"/>
                    <a:pt x="0" y="20"/>
                  </a:cubicBezTo>
                  <a:cubicBezTo>
                    <a:pt x="0" y="10"/>
                    <a:pt x="2" y="0"/>
                    <a:pt x="14" y="0"/>
                  </a:cubicBezTo>
                  <a:cubicBezTo>
                    <a:pt x="24" y="0"/>
                    <a:pt x="27" y="6"/>
                    <a:pt x="27" y="17"/>
                  </a:cubicBezTo>
                  <a:cubicBezTo>
                    <a:pt x="27" y="21"/>
                    <a:pt x="27" y="21"/>
                    <a:pt x="27" y="21"/>
                  </a:cubicBezTo>
                  <a:lnTo>
                    <a:pt x="7" y="21"/>
                  </a:lnTo>
                  <a:close/>
                  <a:moveTo>
                    <a:pt x="19" y="15"/>
                  </a:moveTo>
                  <a:cubicBezTo>
                    <a:pt x="19" y="13"/>
                    <a:pt x="19" y="13"/>
                    <a:pt x="19" y="13"/>
                  </a:cubicBezTo>
                  <a:cubicBezTo>
                    <a:pt x="19" y="9"/>
                    <a:pt x="18" y="5"/>
                    <a:pt x="13" y="5"/>
                  </a:cubicBezTo>
                  <a:cubicBezTo>
                    <a:pt x="9" y="5"/>
                    <a:pt x="7" y="10"/>
                    <a:pt x="7" y="15"/>
                  </a:cubicBezTo>
                  <a:cubicBezTo>
                    <a:pt x="7" y="15"/>
                    <a:pt x="7" y="15"/>
                    <a:pt x="7" y="15"/>
                  </a:cubicBezTo>
                  <a:lnTo>
                    <a:pt x="1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 name="Freeform 59"/>
            <p:cNvSpPr>
              <a:spLocks noChangeAspect="1"/>
            </p:cNvSpPr>
            <p:nvPr userDrawn="1"/>
          </p:nvSpPr>
          <p:spPr bwMode="gray">
            <a:xfrm>
              <a:off x="5348" y="570"/>
              <a:ext cx="38" cy="96"/>
            </a:xfrm>
            <a:custGeom>
              <a:avLst/>
              <a:gdLst>
                <a:gd name="T0" fmla="*/ 0 w 19"/>
                <a:gd name="T1" fmla="*/ 11 h 48"/>
                <a:gd name="T2" fmla="*/ 6 w 19"/>
                <a:gd name="T3" fmla="*/ 11 h 48"/>
                <a:gd name="T4" fmla="*/ 6 w 19"/>
                <a:gd name="T5" fmla="*/ 0 h 48"/>
                <a:gd name="T6" fmla="*/ 13 w 19"/>
                <a:gd name="T7" fmla="*/ 0 h 48"/>
                <a:gd name="T8" fmla="*/ 13 w 19"/>
                <a:gd name="T9" fmla="*/ 11 h 48"/>
                <a:gd name="T10" fmla="*/ 19 w 19"/>
                <a:gd name="T11" fmla="*/ 11 h 48"/>
                <a:gd name="T12" fmla="*/ 19 w 19"/>
                <a:gd name="T13" fmla="*/ 17 h 48"/>
                <a:gd name="T14" fmla="*/ 13 w 19"/>
                <a:gd name="T15" fmla="*/ 17 h 48"/>
                <a:gd name="T16" fmla="*/ 13 w 19"/>
                <a:gd name="T17" fmla="*/ 39 h 48"/>
                <a:gd name="T18" fmla="*/ 16 w 19"/>
                <a:gd name="T19" fmla="*/ 43 h 48"/>
                <a:gd name="T20" fmla="*/ 19 w 19"/>
                <a:gd name="T21" fmla="*/ 42 h 48"/>
                <a:gd name="T22" fmla="*/ 19 w 19"/>
                <a:gd name="T23" fmla="*/ 48 h 48"/>
                <a:gd name="T24" fmla="*/ 13 w 19"/>
                <a:gd name="T25" fmla="*/ 48 h 48"/>
                <a:gd name="T26" fmla="*/ 6 w 19"/>
                <a:gd name="T27" fmla="*/ 40 h 48"/>
                <a:gd name="T28" fmla="*/ 6 w 19"/>
                <a:gd name="T29" fmla="*/ 17 h 48"/>
                <a:gd name="T30" fmla="*/ 0 w 19"/>
                <a:gd name="T31" fmla="*/ 17 h 48"/>
                <a:gd name="T32" fmla="*/ 0 w 19"/>
                <a:gd name="T33"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8">
                  <a:moveTo>
                    <a:pt x="0" y="11"/>
                  </a:moveTo>
                  <a:cubicBezTo>
                    <a:pt x="6" y="11"/>
                    <a:pt x="6" y="11"/>
                    <a:pt x="6" y="11"/>
                  </a:cubicBezTo>
                  <a:cubicBezTo>
                    <a:pt x="6" y="0"/>
                    <a:pt x="6" y="0"/>
                    <a:pt x="6" y="0"/>
                  </a:cubicBezTo>
                  <a:cubicBezTo>
                    <a:pt x="13" y="0"/>
                    <a:pt x="13" y="0"/>
                    <a:pt x="13" y="0"/>
                  </a:cubicBezTo>
                  <a:cubicBezTo>
                    <a:pt x="13" y="11"/>
                    <a:pt x="13" y="11"/>
                    <a:pt x="13" y="11"/>
                  </a:cubicBezTo>
                  <a:cubicBezTo>
                    <a:pt x="19" y="11"/>
                    <a:pt x="19" y="11"/>
                    <a:pt x="19" y="11"/>
                  </a:cubicBezTo>
                  <a:cubicBezTo>
                    <a:pt x="19" y="17"/>
                    <a:pt x="19" y="17"/>
                    <a:pt x="19" y="17"/>
                  </a:cubicBezTo>
                  <a:cubicBezTo>
                    <a:pt x="13" y="17"/>
                    <a:pt x="13" y="17"/>
                    <a:pt x="13" y="17"/>
                  </a:cubicBezTo>
                  <a:cubicBezTo>
                    <a:pt x="13" y="39"/>
                    <a:pt x="13" y="39"/>
                    <a:pt x="13" y="39"/>
                  </a:cubicBezTo>
                  <a:cubicBezTo>
                    <a:pt x="13" y="42"/>
                    <a:pt x="14" y="43"/>
                    <a:pt x="16" y="43"/>
                  </a:cubicBezTo>
                  <a:cubicBezTo>
                    <a:pt x="17" y="43"/>
                    <a:pt x="18" y="43"/>
                    <a:pt x="19" y="42"/>
                  </a:cubicBezTo>
                  <a:cubicBezTo>
                    <a:pt x="19" y="48"/>
                    <a:pt x="19" y="48"/>
                    <a:pt x="19" y="48"/>
                  </a:cubicBezTo>
                  <a:cubicBezTo>
                    <a:pt x="17" y="48"/>
                    <a:pt x="15" y="48"/>
                    <a:pt x="13" y="48"/>
                  </a:cubicBezTo>
                  <a:cubicBezTo>
                    <a:pt x="8" y="48"/>
                    <a:pt x="6" y="47"/>
                    <a:pt x="6" y="40"/>
                  </a:cubicBezTo>
                  <a:cubicBezTo>
                    <a:pt x="6" y="17"/>
                    <a:pt x="6" y="17"/>
                    <a:pt x="6" y="17"/>
                  </a:cubicBezTo>
                  <a:cubicBezTo>
                    <a:pt x="0" y="17"/>
                    <a:pt x="0" y="17"/>
                    <a:pt x="0" y="17"/>
                  </a:cubicBez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 name="Freeform 60"/>
            <p:cNvSpPr>
              <a:spLocks noChangeAspect="1"/>
            </p:cNvSpPr>
            <p:nvPr userDrawn="1"/>
          </p:nvSpPr>
          <p:spPr bwMode="gray">
            <a:xfrm>
              <a:off x="5388" y="592"/>
              <a:ext cx="56" cy="100"/>
            </a:xfrm>
            <a:custGeom>
              <a:avLst/>
              <a:gdLst>
                <a:gd name="T0" fmla="*/ 8 w 28"/>
                <a:gd name="T1" fmla="*/ 0 h 50"/>
                <a:gd name="T2" fmla="*/ 14 w 28"/>
                <a:gd name="T3" fmla="*/ 28 h 50"/>
                <a:gd name="T4" fmla="*/ 14 w 28"/>
                <a:gd name="T5" fmla="*/ 28 h 50"/>
                <a:gd name="T6" fmla="*/ 20 w 28"/>
                <a:gd name="T7" fmla="*/ 0 h 50"/>
                <a:gd name="T8" fmla="*/ 28 w 28"/>
                <a:gd name="T9" fmla="*/ 0 h 50"/>
                <a:gd name="T10" fmla="*/ 18 w 28"/>
                <a:gd name="T11" fmla="*/ 38 h 50"/>
                <a:gd name="T12" fmla="*/ 5 w 28"/>
                <a:gd name="T13" fmla="*/ 50 h 50"/>
                <a:gd name="T14" fmla="*/ 2 w 28"/>
                <a:gd name="T15" fmla="*/ 49 h 50"/>
                <a:gd name="T16" fmla="*/ 2 w 28"/>
                <a:gd name="T17" fmla="*/ 44 h 50"/>
                <a:gd name="T18" fmla="*/ 4 w 28"/>
                <a:gd name="T19" fmla="*/ 44 h 50"/>
                <a:gd name="T20" fmla="*/ 9 w 28"/>
                <a:gd name="T21" fmla="*/ 41 h 50"/>
                <a:gd name="T22" fmla="*/ 10 w 28"/>
                <a:gd name="T23" fmla="*/ 38 h 50"/>
                <a:gd name="T24" fmla="*/ 0 w 28"/>
                <a:gd name="T25" fmla="*/ 0 h 50"/>
                <a:gd name="T26" fmla="*/ 8 w 28"/>
                <a:gd name="T2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0">
                  <a:moveTo>
                    <a:pt x="8" y="0"/>
                  </a:moveTo>
                  <a:cubicBezTo>
                    <a:pt x="14" y="28"/>
                    <a:pt x="14" y="28"/>
                    <a:pt x="14" y="28"/>
                  </a:cubicBezTo>
                  <a:cubicBezTo>
                    <a:pt x="14" y="28"/>
                    <a:pt x="14" y="28"/>
                    <a:pt x="14" y="28"/>
                  </a:cubicBezTo>
                  <a:cubicBezTo>
                    <a:pt x="20" y="0"/>
                    <a:pt x="20" y="0"/>
                    <a:pt x="20" y="0"/>
                  </a:cubicBezTo>
                  <a:cubicBezTo>
                    <a:pt x="28" y="0"/>
                    <a:pt x="28" y="0"/>
                    <a:pt x="28" y="0"/>
                  </a:cubicBezTo>
                  <a:cubicBezTo>
                    <a:pt x="18" y="38"/>
                    <a:pt x="18" y="38"/>
                    <a:pt x="18" y="38"/>
                  </a:cubicBezTo>
                  <a:cubicBezTo>
                    <a:pt x="15" y="49"/>
                    <a:pt x="13" y="50"/>
                    <a:pt x="5" y="50"/>
                  </a:cubicBezTo>
                  <a:cubicBezTo>
                    <a:pt x="4" y="50"/>
                    <a:pt x="3" y="50"/>
                    <a:pt x="2" y="49"/>
                  </a:cubicBezTo>
                  <a:cubicBezTo>
                    <a:pt x="2" y="44"/>
                    <a:pt x="2" y="44"/>
                    <a:pt x="2" y="44"/>
                  </a:cubicBezTo>
                  <a:cubicBezTo>
                    <a:pt x="3" y="44"/>
                    <a:pt x="4" y="44"/>
                    <a:pt x="4" y="44"/>
                  </a:cubicBezTo>
                  <a:cubicBezTo>
                    <a:pt x="7" y="44"/>
                    <a:pt x="9" y="43"/>
                    <a:pt x="9" y="41"/>
                  </a:cubicBezTo>
                  <a:cubicBezTo>
                    <a:pt x="10" y="38"/>
                    <a:pt x="10" y="38"/>
                    <a:pt x="10" y="38"/>
                  </a:cubicBezTo>
                  <a:cubicBezTo>
                    <a:pt x="0" y="0"/>
                    <a:pt x="0" y="0"/>
                    <a:pt x="0" y="0"/>
                  </a:cubicBez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 name="Title 1"/>
          <p:cNvSpPr>
            <a:spLocks noGrp="1"/>
          </p:cNvSpPr>
          <p:nvPr>
            <p:ph type="title" hasCustomPrompt="1"/>
          </p:nvPr>
        </p:nvSpPr>
        <p:spPr bwMode="gray">
          <a:xfrm>
            <a:off x="542925" y="802800"/>
            <a:ext cx="6975475" cy="827087"/>
          </a:xfrm>
        </p:spPr>
        <p:txBody>
          <a:bodyPr/>
          <a:lstStyle>
            <a:lvl1pPr>
              <a:defRPr sz="5400" b="1"/>
            </a:lvl1pPr>
          </a:lstStyle>
          <a:p>
            <a:r>
              <a:rPr lang="en-US" dirty="0" smtClean="0"/>
              <a:t>Contact</a:t>
            </a:r>
            <a:endParaRPr lang="en-GB" dirty="0"/>
          </a:p>
        </p:txBody>
      </p:sp>
      <p:sp>
        <p:nvSpPr>
          <p:cNvPr id="3" name="Line 26"/>
          <p:cNvSpPr>
            <a:spLocks noChangeShapeType="1"/>
          </p:cNvSpPr>
          <p:nvPr userDrawn="1"/>
        </p:nvSpPr>
        <p:spPr bwMode="gray">
          <a:xfrm>
            <a:off x="542925" y="1900800"/>
            <a:ext cx="46116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nchorCtr="1">
            <a:spAutoFit/>
          </a:bodyPr>
          <a:lstStyle/>
          <a:p>
            <a:endParaRPr lang="en-GB"/>
          </a:p>
        </p:txBody>
      </p:sp>
      <p:sp>
        <p:nvSpPr>
          <p:cNvPr id="4" name="Line 26"/>
          <p:cNvSpPr>
            <a:spLocks noChangeShapeType="1"/>
          </p:cNvSpPr>
          <p:nvPr userDrawn="1"/>
        </p:nvSpPr>
        <p:spPr bwMode="gray">
          <a:xfrm>
            <a:off x="542925" y="1900800"/>
            <a:ext cx="46116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nchorCtr="1">
            <a:spAutoFit/>
          </a:bodyPr>
          <a:lstStyle/>
          <a:p>
            <a:endParaRPr lang="en-GB"/>
          </a:p>
        </p:txBody>
      </p:sp>
      <p:sp>
        <p:nvSpPr>
          <p:cNvPr id="128" name="Text Placeholder 127"/>
          <p:cNvSpPr>
            <a:spLocks noGrp="1"/>
          </p:cNvSpPr>
          <p:nvPr>
            <p:ph type="body" sz="quarter" idx="10" hasCustomPrompt="1"/>
          </p:nvPr>
        </p:nvSpPr>
        <p:spPr>
          <a:xfrm>
            <a:off x="542924" y="2091600"/>
            <a:ext cx="4986139" cy="1152525"/>
          </a:xfrm>
        </p:spPr>
        <p:txBody>
          <a:bodyPr/>
          <a:lstStyle>
            <a:lvl1pPr>
              <a:defRPr sz="2400"/>
            </a:lvl1pPr>
            <a:lvl2pPr marL="0" indent="0">
              <a:spcBef>
                <a:spcPts val="600"/>
              </a:spcBef>
              <a:spcAft>
                <a:spcPts val="200"/>
              </a:spcAft>
              <a:buNone/>
              <a:defRPr sz="1600" b="1"/>
            </a:lvl2pPr>
            <a:lvl3pPr marL="0" indent="0">
              <a:spcBef>
                <a:spcPts val="600"/>
              </a:spcBef>
              <a:spcAft>
                <a:spcPts val="200"/>
              </a:spcAft>
              <a:buNone/>
              <a:tabLst/>
              <a:defRPr sz="1600"/>
            </a:lvl3pPr>
          </a:lstStyle>
          <a:p>
            <a:pPr lvl="0"/>
            <a:r>
              <a:rPr lang="en-US" dirty="0" smtClean="0"/>
              <a:t>Click to edit text</a:t>
            </a:r>
          </a:p>
          <a:p>
            <a:pPr lvl="1"/>
            <a:r>
              <a:rPr lang="en-US" dirty="0" smtClean="0"/>
              <a:t>Second level</a:t>
            </a:r>
          </a:p>
          <a:p>
            <a:pPr lvl="2"/>
            <a:r>
              <a:rPr lang="en-US" dirty="0" smtClean="0"/>
              <a:t>Third level</a:t>
            </a:r>
            <a:endParaRPr lang="en-GB" dirty="0"/>
          </a:p>
        </p:txBody>
      </p:sp>
    </p:spTree>
    <p:extLst>
      <p:ext uri="{BB962C8B-B14F-4D97-AF65-F5344CB8AC3E}">
        <p14:creationId xmlns:p14="http://schemas.microsoft.com/office/powerpoint/2010/main" val="345401151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5673725" cy="6858000"/>
          </a:xfrm>
          <a:prstGeom prst="rect">
            <a:avLst/>
          </a:prstGeom>
        </p:spPr>
        <p:txBody>
          <a:bodyPr vert="horz"/>
          <a:lstStyle/>
          <a:p>
            <a:endParaRPr lang="en-US"/>
          </a:p>
        </p:txBody>
      </p:sp>
      <p:pic>
        <p:nvPicPr>
          <p:cNvPr id="7" name="Picture Placeholder 4"/>
          <p:cNvPicPr>
            <a:picLocks noChangeAspect="1"/>
          </p:cNvPicPr>
          <p:nvPr userDrawn="1"/>
        </p:nvPicPr>
        <p:blipFill rotWithShape="1">
          <a:blip r:embed="rId2" cstate="print">
            <a:extLst>
              <a:ext uri="{28A0092B-C50C-407E-A947-70E740481C1C}">
                <a14:useLocalDpi xmlns:a14="http://schemas.microsoft.com/office/drawing/2010/main" val="0"/>
              </a:ext>
            </a:extLst>
          </a:blip>
          <a:srcRect l="67967" t="13474" r="-67967" b="13474"/>
          <a:stretch/>
        </p:blipFill>
        <p:spPr>
          <a:xfrm>
            <a:off x="13665968" y="2348880"/>
            <a:ext cx="14113568" cy="6873213"/>
          </a:xfrm>
          <a:prstGeom prst="rect">
            <a:avLst/>
          </a:prstGeom>
        </p:spPr>
      </p:pic>
      <p:sp>
        <p:nvSpPr>
          <p:cNvPr id="8" name="Isosceles Triangle 7"/>
          <p:cNvSpPr/>
          <p:nvPr userDrawn="1"/>
        </p:nvSpPr>
        <p:spPr>
          <a:xfrm>
            <a:off x="920552" y="-1611560"/>
            <a:ext cx="8568952" cy="10009112"/>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5169024" y="476672"/>
            <a:ext cx="4464496" cy="400110"/>
          </a:xfrm>
          <a:prstGeom prst="rect">
            <a:avLst/>
          </a:prstGeom>
          <a:noFill/>
        </p:spPr>
        <p:txBody>
          <a:bodyPr wrap="square" rtlCol="0">
            <a:spAutoFit/>
          </a:bodyPr>
          <a:lstStyle/>
          <a:p>
            <a:r>
              <a:rPr lang="en-US" dirty="0" smtClean="0"/>
              <a:t>Insert title here</a:t>
            </a:r>
            <a:endParaRPr lang="en-US" dirty="0"/>
          </a:p>
        </p:txBody>
      </p:sp>
      <p:sp>
        <p:nvSpPr>
          <p:cNvPr id="12" name="TextBox 11"/>
          <p:cNvSpPr txBox="1"/>
          <p:nvPr userDrawn="1"/>
        </p:nvSpPr>
        <p:spPr>
          <a:xfrm>
            <a:off x="5313040" y="1268760"/>
            <a:ext cx="4248472" cy="400110"/>
          </a:xfrm>
          <a:prstGeom prst="rect">
            <a:avLst/>
          </a:prstGeom>
          <a:noFill/>
        </p:spPr>
        <p:txBody>
          <a:bodyPr wrap="square" rtlCol="0">
            <a:spAutoFit/>
          </a:bodyPr>
          <a:lstStyle/>
          <a:p>
            <a:r>
              <a:rPr lang="en-US" dirty="0" smtClean="0"/>
              <a:t>Insert main </a:t>
            </a:r>
            <a:r>
              <a:rPr lang="en-US" smtClean="0"/>
              <a:t>text</a:t>
            </a:r>
            <a:r>
              <a:rPr lang="en-US" baseline="0" smtClean="0"/>
              <a:t> here</a:t>
            </a:r>
            <a:endParaRPr lang="en-US"/>
          </a:p>
        </p:txBody>
      </p:sp>
    </p:spTree>
    <p:extLst>
      <p:ext uri="{BB962C8B-B14F-4D97-AF65-F5344CB8AC3E}">
        <p14:creationId xmlns:p14="http://schemas.microsoft.com/office/powerpoint/2010/main" val="2606419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95300" y="1600200"/>
            <a:ext cx="89154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EBB38FD4-8E4F-D749-B827-928DFBC35E4F}" type="datetimeFigureOut">
              <a:rPr lang="en-US" smtClean="0"/>
              <a:t>9/4/2018</a:t>
            </a:fld>
            <a:endParaRPr lang="en-US"/>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B1248C4C-013B-4840-A599-2B80A46C3102}" type="slidenum">
              <a:rPr lang="en-US" smtClean="0"/>
              <a:t>‹#›</a:t>
            </a:fld>
            <a:endParaRPr lang="en-US"/>
          </a:p>
        </p:txBody>
      </p:sp>
    </p:spTree>
    <p:extLst>
      <p:ext uri="{BB962C8B-B14F-4D97-AF65-F5344CB8AC3E}">
        <p14:creationId xmlns:p14="http://schemas.microsoft.com/office/powerpoint/2010/main" val="28199606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EBB38FD4-8E4F-D749-B827-928DFBC35E4F}" type="datetimeFigureOut">
              <a:rPr lang="en-US" smtClean="0"/>
              <a:t>9/4/2018</a:t>
            </a:fld>
            <a:endParaRPr lang="en-US"/>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B1248C4C-013B-4840-A599-2B80A46C3102}" type="slidenum">
              <a:rPr lang="en-US" smtClean="0"/>
              <a:t>‹#›</a:t>
            </a:fld>
            <a:endParaRPr lang="en-US"/>
          </a:p>
        </p:txBody>
      </p:sp>
    </p:spTree>
    <p:extLst>
      <p:ext uri="{BB962C8B-B14F-4D97-AF65-F5344CB8AC3E}">
        <p14:creationId xmlns:p14="http://schemas.microsoft.com/office/powerpoint/2010/main" val="336353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EBB38FD4-8E4F-D749-B827-928DFBC35E4F}" type="datetimeFigureOut">
              <a:rPr lang="en-US" smtClean="0"/>
              <a:t>9/4/2018</a:t>
            </a:fld>
            <a:endParaRPr lang="en-US"/>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B1248C4C-013B-4840-A599-2B80A46C3102}" type="slidenum">
              <a:rPr lang="en-US" smtClean="0"/>
              <a:t>‹#›</a:t>
            </a:fld>
            <a:endParaRPr lang="en-US"/>
          </a:p>
        </p:txBody>
      </p:sp>
    </p:spTree>
    <p:extLst>
      <p:ext uri="{BB962C8B-B14F-4D97-AF65-F5344CB8AC3E}">
        <p14:creationId xmlns:p14="http://schemas.microsoft.com/office/powerpoint/2010/main" val="1721565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95300" y="6356350"/>
            <a:ext cx="2311400" cy="365125"/>
          </a:xfrm>
          <a:prstGeom prst="rect">
            <a:avLst/>
          </a:prstGeom>
        </p:spPr>
        <p:txBody>
          <a:bodyPr/>
          <a:lstStyle/>
          <a:p>
            <a:fld id="{EBB38FD4-8E4F-D749-B827-928DFBC35E4F}" type="datetimeFigureOut">
              <a:rPr lang="en-US" smtClean="0"/>
              <a:t>9/4/2018</a:t>
            </a:fld>
            <a:endParaRPr lang="en-US"/>
          </a:p>
        </p:txBody>
      </p:sp>
      <p:sp>
        <p:nvSpPr>
          <p:cNvPr id="8" name="Footer Placeholder 7"/>
          <p:cNvSpPr>
            <a:spLocks noGrp="1"/>
          </p:cNvSpPr>
          <p:nvPr>
            <p:ph type="ftr" sz="quarter" idx="11"/>
          </p:nvPr>
        </p:nvSpPr>
        <p:spPr>
          <a:xfrm>
            <a:off x="3384550" y="6356350"/>
            <a:ext cx="31369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099300" y="6356350"/>
            <a:ext cx="2311400" cy="365125"/>
          </a:xfrm>
          <a:prstGeom prst="rect">
            <a:avLst/>
          </a:prstGeom>
        </p:spPr>
        <p:txBody>
          <a:bodyPr/>
          <a:lstStyle/>
          <a:p>
            <a:fld id="{B1248C4C-013B-4840-A599-2B80A46C3102}" type="slidenum">
              <a:rPr lang="en-US" smtClean="0"/>
              <a:t>‹#›</a:t>
            </a:fld>
            <a:endParaRPr lang="en-US"/>
          </a:p>
        </p:txBody>
      </p:sp>
    </p:spTree>
    <p:extLst>
      <p:ext uri="{BB962C8B-B14F-4D97-AF65-F5344CB8AC3E}">
        <p14:creationId xmlns:p14="http://schemas.microsoft.com/office/powerpoint/2010/main" val="2292570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95300" y="6356350"/>
            <a:ext cx="2311400" cy="365125"/>
          </a:xfrm>
          <a:prstGeom prst="rect">
            <a:avLst/>
          </a:prstGeom>
        </p:spPr>
        <p:txBody>
          <a:bodyPr/>
          <a:lstStyle/>
          <a:p>
            <a:fld id="{EBB38FD4-8E4F-D749-B827-928DFBC35E4F}" type="datetimeFigureOut">
              <a:rPr lang="en-US" smtClean="0"/>
              <a:t>9/4/2018</a:t>
            </a:fld>
            <a:endParaRPr lang="en-US"/>
          </a:p>
        </p:txBody>
      </p:sp>
      <p:sp>
        <p:nvSpPr>
          <p:cNvPr id="4" name="Footer Placeholder 3"/>
          <p:cNvSpPr>
            <a:spLocks noGrp="1"/>
          </p:cNvSpPr>
          <p:nvPr>
            <p:ph type="ftr" sz="quarter" idx="11"/>
          </p:nvPr>
        </p:nvSpPr>
        <p:spPr>
          <a:xfrm>
            <a:off x="3384550" y="6356350"/>
            <a:ext cx="31369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099300" y="6356350"/>
            <a:ext cx="2311400" cy="365125"/>
          </a:xfrm>
          <a:prstGeom prst="rect">
            <a:avLst/>
          </a:prstGeom>
        </p:spPr>
        <p:txBody>
          <a:bodyPr/>
          <a:lstStyle/>
          <a:p>
            <a:fld id="{B1248C4C-013B-4840-A599-2B80A46C3102}" type="slidenum">
              <a:rPr lang="en-US" smtClean="0"/>
              <a:t>‹#›</a:t>
            </a:fld>
            <a:endParaRPr lang="en-US"/>
          </a:p>
        </p:txBody>
      </p:sp>
    </p:spTree>
    <p:extLst>
      <p:ext uri="{BB962C8B-B14F-4D97-AF65-F5344CB8AC3E}">
        <p14:creationId xmlns:p14="http://schemas.microsoft.com/office/powerpoint/2010/main" val="1865379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0"/>
            <a:ext cx="2311400" cy="365125"/>
          </a:xfrm>
          <a:prstGeom prst="rect">
            <a:avLst/>
          </a:prstGeom>
        </p:spPr>
        <p:txBody>
          <a:bodyPr/>
          <a:lstStyle/>
          <a:p>
            <a:fld id="{EBB38FD4-8E4F-D749-B827-928DFBC35E4F}" type="datetimeFigureOut">
              <a:rPr lang="en-US" smtClean="0"/>
              <a:t>9/4/2018</a:t>
            </a:fld>
            <a:endParaRPr lang="en-US"/>
          </a:p>
        </p:txBody>
      </p:sp>
      <p:sp>
        <p:nvSpPr>
          <p:cNvPr id="3" name="Footer Placeholder 2"/>
          <p:cNvSpPr>
            <a:spLocks noGrp="1"/>
          </p:cNvSpPr>
          <p:nvPr>
            <p:ph type="ftr" sz="quarter" idx="11"/>
          </p:nvPr>
        </p:nvSpPr>
        <p:spPr>
          <a:xfrm>
            <a:off x="3384550" y="6356350"/>
            <a:ext cx="31369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099300" y="6356350"/>
            <a:ext cx="2311400" cy="365125"/>
          </a:xfrm>
          <a:prstGeom prst="rect">
            <a:avLst/>
          </a:prstGeom>
        </p:spPr>
        <p:txBody>
          <a:bodyPr/>
          <a:lstStyle/>
          <a:p>
            <a:fld id="{B1248C4C-013B-4840-A599-2B80A46C3102}" type="slidenum">
              <a:rPr lang="en-US" smtClean="0"/>
              <a:t>‹#›</a:t>
            </a:fld>
            <a:endParaRPr lang="en-US"/>
          </a:p>
        </p:txBody>
      </p:sp>
    </p:spTree>
    <p:extLst>
      <p:ext uri="{BB962C8B-B14F-4D97-AF65-F5344CB8AC3E}">
        <p14:creationId xmlns:p14="http://schemas.microsoft.com/office/powerpoint/2010/main" val="8070941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EBB38FD4-8E4F-D749-B827-928DFBC35E4F}" type="datetimeFigureOut">
              <a:rPr lang="en-US" smtClean="0"/>
              <a:t>9/4/2018</a:t>
            </a:fld>
            <a:endParaRPr lang="en-US"/>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B1248C4C-013B-4840-A599-2B80A46C3102}" type="slidenum">
              <a:rPr lang="en-US" smtClean="0"/>
              <a:t>‹#›</a:t>
            </a:fld>
            <a:endParaRPr lang="en-US"/>
          </a:p>
        </p:txBody>
      </p:sp>
    </p:spTree>
    <p:extLst>
      <p:ext uri="{BB962C8B-B14F-4D97-AF65-F5344CB8AC3E}">
        <p14:creationId xmlns:p14="http://schemas.microsoft.com/office/powerpoint/2010/main" val="65755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andar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Click to edit page title</a:t>
            </a:r>
            <a:endParaRPr lang="en-GB" dirty="0"/>
          </a:p>
        </p:txBody>
      </p:sp>
      <p:sp>
        <p:nvSpPr>
          <p:cNvPr id="5" name="Text Placeholder 4"/>
          <p:cNvSpPr>
            <a:spLocks noGrp="1"/>
          </p:cNvSpPr>
          <p:nvPr>
            <p:ph type="body" sz="quarter" idx="11" hasCustomPrompt="1"/>
          </p:nvPr>
        </p:nvSpPr>
        <p:spPr bwMode="gray">
          <a:xfrm>
            <a:off x="543600" y="1630800"/>
            <a:ext cx="6976800" cy="3960000"/>
          </a:xfrm>
        </p:spPr>
        <p:txBody>
          <a:bodyPr/>
          <a:lstStyle>
            <a:lvl5pPr>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Tree>
    <p:extLst>
      <p:ext uri="{BB962C8B-B14F-4D97-AF65-F5344CB8AC3E}">
        <p14:creationId xmlns:p14="http://schemas.microsoft.com/office/powerpoint/2010/main" val="8852162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EBB38FD4-8E4F-D749-B827-928DFBC35E4F}" type="datetimeFigureOut">
              <a:rPr lang="en-US" smtClean="0"/>
              <a:t>9/4/2018</a:t>
            </a:fld>
            <a:endParaRPr lang="en-US"/>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B1248C4C-013B-4840-A599-2B80A46C3102}" type="slidenum">
              <a:rPr lang="en-US" smtClean="0"/>
              <a:t>‹#›</a:t>
            </a:fld>
            <a:endParaRPr lang="en-US"/>
          </a:p>
        </p:txBody>
      </p:sp>
    </p:spTree>
    <p:extLst>
      <p:ext uri="{BB962C8B-B14F-4D97-AF65-F5344CB8AC3E}">
        <p14:creationId xmlns:p14="http://schemas.microsoft.com/office/powerpoint/2010/main" val="3272741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95300" y="1600200"/>
            <a:ext cx="89154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EBB38FD4-8E4F-D749-B827-928DFBC35E4F}" type="datetimeFigureOut">
              <a:rPr lang="en-US" smtClean="0"/>
              <a:t>9/4/2018</a:t>
            </a:fld>
            <a:endParaRPr lang="en-US"/>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B1248C4C-013B-4840-A599-2B80A46C3102}" type="slidenum">
              <a:rPr lang="en-US" smtClean="0"/>
              <a:t>‹#›</a:t>
            </a:fld>
            <a:endParaRPr lang="en-US"/>
          </a:p>
        </p:txBody>
      </p:sp>
    </p:spTree>
    <p:extLst>
      <p:ext uri="{BB962C8B-B14F-4D97-AF65-F5344CB8AC3E}">
        <p14:creationId xmlns:p14="http://schemas.microsoft.com/office/powerpoint/2010/main" val="23569520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95300" y="274638"/>
            <a:ext cx="653415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EBB38FD4-8E4F-D749-B827-928DFBC35E4F}" type="datetimeFigureOut">
              <a:rPr lang="en-US" smtClean="0"/>
              <a:t>9/4/2018</a:t>
            </a:fld>
            <a:endParaRPr lang="en-US"/>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B1248C4C-013B-4840-A599-2B80A46C3102}" type="slidenum">
              <a:rPr lang="en-US" smtClean="0"/>
              <a:t>‹#›</a:t>
            </a:fld>
            <a:endParaRPr lang="en-US"/>
          </a:p>
        </p:txBody>
      </p:sp>
    </p:spTree>
    <p:extLst>
      <p:ext uri="{BB962C8B-B14F-4D97-AF65-F5344CB8AC3E}">
        <p14:creationId xmlns:p14="http://schemas.microsoft.com/office/powerpoint/2010/main" val="21555281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Click to edit page title</a:t>
            </a:r>
            <a:endParaRPr lang="en-GB" dirty="0"/>
          </a:p>
        </p:txBody>
      </p:sp>
    </p:spTree>
    <p:extLst>
      <p:ext uri="{BB962C8B-B14F-4D97-AF65-F5344CB8AC3E}">
        <p14:creationId xmlns:p14="http://schemas.microsoft.com/office/powerpoint/2010/main" val="1025546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Purple)">
    <p:bg>
      <p:bgPr>
        <a:solidFill>
          <a:schemeClr val="bg2"/>
        </a:solidFill>
        <a:effectLst/>
      </p:bgPr>
    </p:bg>
    <p:spTree>
      <p:nvGrpSpPr>
        <p:cNvPr id="1" name=""/>
        <p:cNvGrpSpPr/>
        <p:nvPr/>
      </p:nvGrpSpPr>
      <p:grpSpPr>
        <a:xfrm>
          <a:off x="0" y="0"/>
          <a:ext cx="0" cy="0"/>
          <a:chOff x="0" y="0"/>
          <a:chExt cx="0" cy="0"/>
        </a:xfrm>
      </p:grpSpPr>
      <p:sp>
        <p:nvSpPr>
          <p:cNvPr id="38914" name="Title Placeholder 1"/>
          <p:cNvSpPr>
            <a:spLocks noGrp="1"/>
          </p:cNvSpPr>
          <p:nvPr>
            <p:ph type="ctrTitle" hasCustomPrompt="1"/>
          </p:nvPr>
        </p:nvSpPr>
        <p:spPr bwMode="gray">
          <a:xfrm>
            <a:off x="542924" y="2466000"/>
            <a:ext cx="5490000" cy="1470025"/>
          </a:xfrm>
        </p:spPr>
        <p:txBody>
          <a:bodyPr/>
          <a:lstStyle>
            <a:lvl1pPr>
              <a:defRPr sz="5400" b="1" smtClean="0"/>
            </a:lvl1pPr>
          </a:lstStyle>
          <a:p>
            <a:pPr lvl="0"/>
            <a:r>
              <a:rPr lang="en-GB" altLang="en-US" noProof="0" dirty="0" smtClean="0"/>
              <a:t>Section heading goes here</a:t>
            </a:r>
          </a:p>
        </p:txBody>
      </p:sp>
      <p:sp>
        <p:nvSpPr>
          <p:cNvPr id="3" name="Text Placeholder 2"/>
          <p:cNvSpPr>
            <a:spLocks noGrp="1"/>
          </p:cNvSpPr>
          <p:nvPr>
            <p:ph type="subTitle" idx="1" hasCustomPrompt="1"/>
          </p:nvPr>
        </p:nvSpPr>
        <p:spPr bwMode="gray">
          <a:xfrm>
            <a:off x="7208392" y="3909600"/>
            <a:ext cx="2353208" cy="3317831"/>
          </a:xfrm>
        </p:spPr>
        <p:txBody>
          <a:bodyPr wrap="none">
            <a:spAutoFit/>
          </a:bodyPr>
          <a:lstStyle>
            <a:lvl1pPr algn="r">
              <a:defRPr lang="en-GB" altLang="en-US" sz="22000" b="1" kern="1200" noProof="0" dirty="0" smtClean="0">
                <a:solidFill>
                  <a:srgbClr val="5A244E"/>
                </a:solidFill>
                <a:latin typeface="+mn-lt"/>
                <a:ea typeface="+mn-ea"/>
                <a:cs typeface="Arial" panose="020B0604020202020204" pitchFamily="34" charset="0"/>
              </a:defRPr>
            </a:lvl1pPr>
          </a:lstStyle>
          <a:p>
            <a:pPr lvl="0"/>
            <a:r>
              <a:rPr lang="en-GB" altLang="en-US" noProof="0" dirty="0" smtClean="0"/>
              <a:t>#.</a:t>
            </a:r>
          </a:p>
        </p:txBody>
      </p:sp>
      <p:sp>
        <p:nvSpPr>
          <p:cNvPr id="130" name="Rectangle 14"/>
          <p:cNvSpPr>
            <a:spLocks noChangeArrowheads="1"/>
          </p:cNvSpPr>
          <p:nvPr userDrawn="1"/>
        </p:nvSpPr>
        <p:spPr bwMode="gray">
          <a:xfrm>
            <a:off x="542925" y="6094800"/>
            <a:ext cx="4618800" cy="158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1858492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mage/quote (Purple)">
    <p:bg>
      <p:bgPr>
        <a:solidFill>
          <a:schemeClr val="bg2"/>
        </a:solidFill>
        <a:effectLst/>
      </p:bgPr>
    </p:bg>
    <p:spTree>
      <p:nvGrpSpPr>
        <p:cNvPr id="1" name=""/>
        <p:cNvGrpSpPr/>
        <p:nvPr/>
      </p:nvGrpSpPr>
      <p:grpSpPr>
        <a:xfrm>
          <a:off x="0" y="0"/>
          <a:ext cx="0" cy="0"/>
          <a:chOff x="0" y="0"/>
          <a:chExt cx="0" cy="0"/>
        </a:xfrm>
      </p:grpSpPr>
      <p:sp>
        <p:nvSpPr>
          <p:cNvPr id="7" name="Picture Placeholder 37"/>
          <p:cNvSpPr>
            <a:spLocks noGrp="1"/>
          </p:cNvSpPr>
          <p:nvPr>
            <p:ph type="pic" sz="quarter" idx="12" hasCustomPrompt="1"/>
          </p:nvPr>
        </p:nvSpPr>
        <p:spPr bwMode="gray">
          <a:xfrm>
            <a:off x="0" y="2033845"/>
            <a:ext cx="9905999" cy="4824155"/>
          </a:xfrm>
        </p:spPr>
        <p:txBody>
          <a:bodyPr rtlCol="0" anchor="ctr" anchorCtr="1">
            <a:noAutofit/>
          </a:bodyPr>
          <a:lstStyle>
            <a:lvl1pPr>
              <a:defRPr sz="1400" baseline="0"/>
            </a:lvl1pPr>
          </a:lstStyle>
          <a:p>
            <a:pPr lvl="0"/>
            <a:r>
              <a:rPr lang="en-US" noProof="0" dirty="0" smtClean="0"/>
              <a:t>Click icon to insert picture</a:t>
            </a:r>
            <a:endParaRPr lang="en-GB" noProof="0" dirty="0"/>
          </a:p>
        </p:txBody>
      </p:sp>
      <p:sp>
        <p:nvSpPr>
          <p:cNvPr id="6" name="Text Placeholder 5"/>
          <p:cNvSpPr>
            <a:spLocks noGrp="1"/>
          </p:cNvSpPr>
          <p:nvPr>
            <p:ph type="body" sz="quarter" idx="13" hasCustomPrompt="1"/>
          </p:nvPr>
        </p:nvSpPr>
        <p:spPr bwMode="gray">
          <a:xfrm>
            <a:off x="543600" y="324000"/>
            <a:ext cx="8823600" cy="1305145"/>
          </a:xfrm>
        </p:spPr>
        <p:txBody>
          <a:bodyPr/>
          <a:lstStyle>
            <a:lvl1pPr>
              <a:lnSpc>
                <a:spcPct val="95000"/>
              </a:lnSpc>
              <a:spcAft>
                <a:spcPts val="600"/>
              </a:spcAft>
              <a:defRPr sz="3200">
                <a:latin typeface="+mj-lt"/>
              </a:defRPr>
            </a:lvl1pPr>
            <a:lvl2pPr marL="0" indent="0">
              <a:lnSpc>
                <a:spcPct val="95000"/>
              </a:lnSpc>
              <a:spcAft>
                <a:spcPts val="600"/>
              </a:spcAft>
              <a:buNone/>
              <a:defRPr sz="2000" b="0"/>
            </a:lvl2pPr>
            <a:lvl3pPr marL="0" indent="0">
              <a:lnSpc>
                <a:spcPct val="95000"/>
              </a:lnSpc>
              <a:buNone/>
              <a:defRPr/>
            </a:lvl3pPr>
            <a:lvl4pPr marL="1588" indent="0">
              <a:lnSpc>
                <a:spcPct val="95000"/>
              </a:lnSpc>
              <a:buNone/>
              <a:defRPr sz="2000"/>
            </a:lvl4pPr>
            <a:lvl5pPr marL="3175" indent="0">
              <a:lnSpc>
                <a:spcPct val="95000"/>
              </a:lnSpc>
              <a:buNone/>
              <a:defRPr sz="2000"/>
            </a:lvl5pPr>
            <a:lvl6pPr marL="0" indent="0">
              <a:lnSpc>
                <a:spcPct val="95000"/>
              </a:lnSpc>
              <a:buNone/>
              <a:tabLst/>
              <a:defRPr sz="2000" baseline="0"/>
            </a:lvl6pPr>
            <a:lvl7pPr marL="0" indent="0">
              <a:lnSpc>
                <a:spcPct val="95000"/>
              </a:lnSpc>
              <a:buNone/>
              <a:defRPr sz="2000" baseline="0"/>
            </a:lvl7pPr>
            <a:lvl8pPr marL="0" indent="0">
              <a:lnSpc>
                <a:spcPct val="95000"/>
              </a:lnSpc>
              <a:buNone/>
              <a:tabLst/>
              <a:defRPr sz="2000" baseline="0"/>
            </a:lvl8pPr>
            <a:lvl9pPr marL="0" indent="0">
              <a:lnSpc>
                <a:spcPct val="95000"/>
              </a:lnSpc>
              <a:buNone/>
              <a:defRPr sz="2000" baseline="0"/>
            </a:lvl9pPr>
          </a:lstStyle>
          <a:p>
            <a:pPr lvl="0"/>
            <a:r>
              <a:rPr lang="en-US" dirty="0" smtClean="0"/>
              <a:t>Click to edit quote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2" name="Line 2"/>
          <p:cNvSpPr>
            <a:spLocks noChangeShapeType="1"/>
          </p:cNvSpPr>
          <p:nvPr userDrawn="1"/>
        </p:nvSpPr>
        <p:spPr bwMode="gray">
          <a:xfrm>
            <a:off x="542925" y="1628775"/>
            <a:ext cx="461803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ctr" anchorCtr="1" compatLnSpc="1">
            <a:prstTxWarp prst="textNoShape">
              <a:avLst/>
            </a:prstTxWarp>
            <a:spAutoFit/>
          </a:bodyPr>
          <a:lstStyle/>
          <a:p>
            <a:endParaRPr lang="en-GB"/>
          </a:p>
        </p:txBody>
      </p:sp>
    </p:spTree>
    <p:extLst>
      <p:ext uri="{BB962C8B-B14F-4D97-AF65-F5344CB8AC3E}">
        <p14:creationId xmlns:p14="http://schemas.microsoft.com/office/powerpoint/2010/main" val="3778230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 double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Click to edit page title</a:t>
            </a:r>
            <a:endParaRPr lang="en-GB" dirty="0"/>
          </a:p>
        </p:txBody>
      </p:sp>
      <p:sp>
        <p:nvSpPr>
          <p:cNvPr id="4" name="Freeform 12"/>
          <p:cNvSpPr>
            <a:spLocks/>
          </p:cNvSpPr>
          <p:nvPr/>
        </p:nvSpPr>
        <p:spPr bwMode="gray">
          <a:xfrm>
            <a:off x="4686300" y="1892300"/>
            <a:ext cx="4198938" cy="2794000"/>
          </a:xfrm>
          <a:custGeom>
            <a:avLst/>
            <a:gdLst>
              <a:gd name="T0" fmla="*/ 106 w 2645"/>
              <a:gd name="T1" fmla="*/ 0 h 1760"/>
              <a:gd name="T2" fmla="*/ 2543 w 2645"/>
              <a:gd name="T3" fmla="*/ 0 h 1760"/>
              <a:gd name="T4" fmla="*/ 2644 w 2645"/>
              <a:gd name="T5" fmla="*/ 104 h 1760"/>
              <a:gd name="T6" fmla="*/ 2643 w 2645"/>
              <a:gd name="T7" fmla="*/ 1374 h 1760"/>
              <a:gd name="T8" fmla="*/ 2544 w 2645"/>
              <a:gd name="T9" fmla="*/ 1472 h 1760"/>
              <a:gd name="T10" fmla="*/ 2087 w 2645"/>
              <a:gd name="T11" fmla="*/ 1471 h 1760"/>
              <a:gd name="T12" fmla="*/ 915 w 2645"/>
              <a:gd name="T13" fmla="*/ 1475 h 1760"/>
              <a:gd name="T14" fmla="*/ 551 w 2645"/>
              <a:gd name="T15" fmla="*/ 1760 h 1760"/>
              <a:gd name="T16" fmla="*/ 551 w 2645"/>
              <a:gd name="T17" fmla="*/ 1474 h 1760"/>
              <a:gd name="T18" fmla="*/ 113 w 2645"/>
              <a:gd name="T19" fmla="*/ 1472 h 1760"/>
              <a:gd name="T20" fmla="*/ 1 w 2645"/>
              <a:gd name="T21" fmla="*/ 1362 h 1760"/>
              <a:gd name="T22" fmla="*/ 1 w 2645"/>
              <a:gd name="T23" fmla="*/ 105 h 1760"/>
              <a:gd name="T24" fmla="*/ 106 w 2645"/>
              <a:gd name="T25" fmla="*/ 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45" h="1760">
                <a:moveTo>
                  <a:pt x="106" y="0"/>
                </a:moveTo>
                <a:lnTo>
                  <a:pt x="2543" y="0"/>
                </a:lnTo>
                <a:cubicBezTo>
                  <a:pt x="2606" y="1"/>
                  <a:pt x="2645" y="49"/>
                  <a:pt x="2644" y="104"/>
                </a:cubicBezTo>
                <a:lnTo>
                  <a:pt x="2643" y="1374"/>
                </a:lnTo>
                <a:cubicBezTo>
                  <a:pt x="2644" y="1418"/>
                  <a:pt x="2605" y="1472"/>
                  <a:pt x="2544" y="1472"/>
                </a:cubicBezTo>
                <a:lnTo>
                  <a:pt x="2087" y="1471"/>
                </a:lnTo>
                <a:lnTo>
                  <a:pt x="915" y="1475"/>
                </a:lnTo>
                <a:lnTo>
                  <a:pt x="551" y="1760"/>
                </a:lnTo>
                <a:lnTo>
                  <a:pt x="551" y="1474"/>
                </a:lnTo>
                <a:lnTo>
                  <a:pt x="113" y="1472"/>
                </a:lnTo>
                <a:cubicBezTo>
                  <a:pt x="51" y="1473"/>
                  <a:pt x="0" y="1440"/>
                  <a:pt x="1" y="1362"/>
                </a:cubicBezTo>
                <a:lnTo>
                  <a:pt x="1" y="105"/>
                </a:lnTo>
                <a:cubicBezTo>
                  <a:pt x="3" y="38"/>
                  <a:pt x="44" y="1"/>
                  <a:pt x="106" y="0"/>
                </a:cubicBezTo>
                <a:close/>
              </a:path>
            </a:pathLst>
          </a:custGeom>
          <a:solidFill>
            <a:schemeClr val="tx2"/>
          </a:solidFill>
          <a:ln w="12700" cap="flat" cmpd="sng">
            <a:solidFill>
              <a:schemeClr val="tx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nchorCtr="1">
            <a:noAutofit/>
          </a:bodyPr>
          <a:lstStyle/>
          <a:p>
            <a:endParaRPr lang="en-GB">
              <a:latin typeface="+mn-lt"/>
            </a:endParaRPr>
          </a:p>
        </p:txBody>
      </p:sp>
      <p:sp>
        <p:nvSpPr>
          <p:cNvPr id="7" name="Freeform 7"/>
          <p:cNvSpPr>
            <a:spLocks/>
          </p:cNvSpPr>
          <p:nvPr/>
        </p:nvSpPr>
        <p:spPr bwMode="gray">
          <a:xfrm>
            <a:off x="541338" y="2781300"/>
            <a:ext cx="4198937" cy="2789238"/>
          </a:xfrm>
          <a:custGeom>
            <a:avLst/>
            <a:gdLst>
              <a:gd name="T0" fmla="*/ 106 w 2645"/>
              <a:gd name="T1" fmla="*/ 0 h 1757"/>
              <a:gd name="T2" fmla="*/ 2543 w 2645"/>
              <a:gd name="T3" fmla="*/ 0 h 1757"/>
              <a:gd name="T4" fmla="*/ 2644 w 2645"/>
              <a:gd name="T5" fmla="*/ 104 h 1757"/>
              <a:gd name="T6" fmla="*/ 2643 w 2645"/>
              <a:gd name="T7" fmla="*/ 1374 h 1757"/>
              <a:gd name="T8" fmla="*/ 2544 w 2645"/>
              <a:gd name="T9" fmla="*/ 1472 h 1757"/>
              <a:gd name="T10" fmla="*/ 2087 w 2645"/>
              <a:gd name="T11" fmla="*/ 1471 h 1757"/>
              <a:gd name="T12" fmla="*/ 2086 w 2645"/>
              <a:gd name="T13" fmla="*/ 1757 h 1757"/>
              <a:gd name="T14" fmla="*/ 1729 w 2645"/>
              <a:gd name="T15" fmla="*/ 1472 h 1757"/>
              <a:gd name="T16" fmla="*/ 113 w 2645"/>
              <a:gd name="T17" fmla="*/ 1472 h 1757"/>
              <a:gd name="T18" fmla="*/ 1 w 2645"/>
              <a:gd name="T19" fmla="*/ 1362 h 1757"/>
              <a:gd name="T20" fmla="*/ 1 w 2645"/>
              <a:gd name="T21" fmla="*/ 105 h 1757"/>
              <a:gd name="T22" fmla="*/ 106 w 2645"/>
              <a:gd name="T23" fmla="*/ 0 h 1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45" h="1757">
                <a:moveTo>
                  <a:pt x="106" y="0"/>
                </a:moveTo>
                <a:lnTo>
                  <a:pt x="2543" y="0"/>
                </a:lnTo>
                <a:cubicBezTo>
                  <a:pt x="2606" y="1"/>
                  <a:pt x="2645" y="49"/>
                  <a:pt x="2644" y="104"/>
                </a:cubicBezTo>
                <a:lnTo>
                  <a:pt x="2643" y="1374"/>
                </a:lnTo>
                <a:cubicBezTo>
                  <a:pt x="2644" y="1418"/>
                  <a:pt x="2605" y="1472"/>
                  <a:pt x="2544" y="1472"/>
                </a:cubicBezTo>
                <a:lnTo>
                  <a:pt x="2087" y="1471"/>
                </a:lnTo>
                <a:lnTo>
                  <a:pt x="2086" y="1757"/>
                </a:lnTo>
                <a:lnTo>
                  <a:pt x="1729" y="1472"/>
                </a:lnTo>
                <a:lnTo>
                  <a:pt x="113" y="1472"/>
                </a:lnTo>
                <a:cubicBezTo>
                  <a:pt x="51" y="1473"/>
                  <a:pt x="0" y="1440"/>
                  <a:pt x="1" y="1362"/>
                </a:cubicBezTo>
                <a:lnTo>
                  <a:pt x="1" y="105"/>
                </a:lnTo>
                <a:cubicBezTo>
                  <a:pt x="3" y="38"/>
                  <a:pt x="44" y="1"/>
                  <a:pt x="106" y="0"/>
                </a:cubicBezTo>
                <a:close/>
              </a:path>
            </a:pathLst>
          </a:custGeom>
          <a:solidFill>
            <a:schemeClr val="bg2"/>
          </a:solidFill>
          <a:ln w="12700"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nchorCtr="1">
            <a:noAutofit/>
          </a:bodyPr>
          <a:lstStyle/>
          <a:p>
            <a:endParaRPr lang="en-GB">
              <a:latin typeface="+mn-lt"/>
            </a:endParaRPr>
          </a:p>
        </p:txBody>
      </p:sp>
      <p:sp>
        <p:nvSpPr>
          <p:cNvPr id="10" name="Text Placeholder 9"/>
          <p:cNvSpPr>
            <a:spLocks noGrp="1"/>
          </p:cNvSpPr>
          <p:nvPr userDrawn="1">
            <p:ph type="body" sz="quarter" idx="10" hasCustomPrompt="1"/>
          </p:nvPr>
        </p:nvSpPr>
        <p:spPr>
          <a:xfrm>
            <a:off x="742950" y="2895600"/>
            <a:ext cx="3794400" cy="2077200"/>
          </a:xfrm>
        </p:spPr>
        <p:txBody>
          <a:bodyPr anchor="ctr" anchorCtr="1"/>
          <a:lstStyle>
            <a:lvl1pPr>
              <a:defRPr sz="2400"/>
            </a:lvl1pPr>
            <a:lvl2pPr marL="0" indent="0">
              <a:buNone/>
              <a:defRPr sz="1400"/>
            </a:lvl2pPr>
            <a:lvl3pPr marL="0" indent="0">
              <a:spcAft>
                <a:spcPts val="900"/>
              </a:spcAft>
              <a:buNone/>
              <a:defRPr sz="1400"/>
            </a:lvl3pPr>
            <a:lvl4pPr marL="1588" indent="0">
              <a:spcAft>
                <a:spcPts val="900"/>
              </a:spcAft>
              <a:buNone/>
              <a:defRPr sz="1400"/>
            </a:lvl4pPr>
            <a:lvl5pPr marL="3175" indent="0">
              <a:spcAft>
                <a:spcPts val="900"/>
              </a:spcAft>
              <a:buNone/>
              <a:defRPr sz="1400"/>
            </a:lvl5pPr>
            <a:lvl6pPr marL="0" indent="0">
              <a:spcAft>
                <a:spcPts val="900"/>
              </a:spcAft>
              <a:buNone/>
              <a:defRPr sz="1400"/>
            </a:lvl6pPr>
            <a:lvl7pPr marL="0" indent="0">
              <a:spcAft>
                <a:spcPts val="900"/>
              </a:spcAft>
              <a:buNone/>
              <a:defRPr sz="1400"/>
            </a:lvl7pPr>
            <a:lvl8pPr marL="0" indent="0">
              <a:spcAft>
                <a:spcPts val="900"/>
              </a:spcAft>
              <a:buNone/>
              <a:defRPr sz="1400"/>
            </a:lvl8pPr>
            <a:lvl9pPr marL="0" indent="0">
              <a:spcAft>
                <a:spcPts val="900"/>
              </a:spcAft>
              <a:buNone/>
              <a:defRPr sz="1400"/>
            </a:lvl9pPr>
          </a:lstStyle>
          <a:p>
            <a:pPr lvl="0"/>
            <a:r>
              <a:rPr lang="en-US" dirty="0" smtClean="0"/>
              <a:t>Click to edit quote</a:t>
            </a:r>
          </a:p>
          <a:p>
            <a:pPr lvl="1"/>
            <a:r>
              <a:rPr lang="en-US"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
        <p:nvSpPr>
          <p:cNvPr id="8" name="Text Placeholder 9"/>
          <p:cNvSpPr>
            <a:spLocks noGrp="1"/>
          </p:cNvSpPr>
          <p:nvPr>
            <p:ph type="body" sz="quarter" idx="12" hasCustomPrompt="1"/>
          </p:nvPr>
        </p:nvSpPr>
        <p:spPr>
          <a:xfrm>
            <a:off x="4887913" y="2006600"/>
            <a:ext cx="3794400" cy="2077200"/>
          </a:xfrm>
        </p:spPr>
        <p:txBody>
          <a:bodyPr anchor="ctr" anchorCtr="1"/>
          <a:lstStyle>
            <a:lvl1pPr>
              <a:defRPr sz="2400"/>
            </a:lvl1pPr>
            <a:lvl2pPr marL="0" indent="0">
              <a:buNone/>
              <a:defRPr sz="1400"/>
            </a:lvl2pPr>
            <a:lvl3pPr marL="0" indent="0">
              <a:spcAft>
                <a:spcPts val="900"/>
              </a:spcAft>
              <a:buNone/>
              <a:defRPr sz="1400"/>
            </a:lvl3pPr>
            <a:lvl4pPr marL="1588" indent="0">
              <a:spcAft>
                <a:spcPts val="900"/>
              </a:spcAft>
              <a:buNone/>
              <a:defRPr sz="1400"/>
            </a:lvl4pPr>
            <a:lvl5pPr marL="3175" indent="0">
              <a:spcAft>
                <a:spcPts val="900"/>
              </a:spcAft>
              <a:buNone/>
              <a:defRPr sz="1400"/>
            </a:lvl5pPr>
            <a:lvl6pPr marL="0" indent="0">
              <a:spcAft>
                <a:spcPts val="900"/>
              </a:spcAft>
              <a:buNone/>
              <a:defRPr sz="1400"/>
            </a:lvl6pPr>
            <a:lvl7pPr marL="0" indent="0">
              <a:spcAft>
                <a:spcPts val="900"/>
              </a:spcAft>
              <a:buNone/>
              <a:defRPr sz="1400"/>
            </a:lvl7pPr>
            <a:lvl8pPr marL="0" indent="0">
              <a:spcAft>
                <a:spcPts val="900"/>
              </a:spcAft>
              <a:buNone/>
              <a:defRPr sz="1400"/>
            </a:lvl8pPr>
            <a:lvl9pPr marL="0" indent="0">
              <a:spcAft>
                <a:spcPts val="900"/>
              </a:spcAft>
              <a:buNone/>
              <a:defRPr sz="1400"/>
            </a:lvl9pPr>
          </a:lstStyle>
          <a:p>
            <a:pPr lvl="0"/>
            <a:r>
              <a:rPr lang="en-US" dirty="0" smtClean="0"/>
              <a:t>Click to edit quote</a:t>
            </a:r>
          </a:p>
          <a:p>
            <a:pPr lvl="1"/>
            <a:r>
              <a:rPr lang="en-US"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Tree>
    <p:extLst>
      <p:ext uri="{BB962C8B-B14F-4D97-AF65-F5344CB8AC3E}">
        <p14:creationId xmlns:p14="http://schemas.microsoft.com/office/powerpoint/2010/main" val="826952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 single (Purple)">
    <p:spTree>
      <p:nvGrpSpPr>
        <p:cNvPr id="1" name=""/>
        <p:cNvGrpSpPr/>
        <p:nvPr/>
      </p:nvGrpSpPr>
      <p:grpSpPr>
        <a:xfrm>
          <a:off x="0" y="0"/>
          <a:ext cx="0" cy="0"/>
          <a:chOff x="0" y="0"/>
          <a:chExt cx="0" cy="0"/>
        </a:xfrm>
      </p:grpSpPr>
      <p:sp>
        <p:nvSpPr>
          <p:cNvPr id="3" name="Freeform 7"/>
          <p:cNvSpPr>
            <a:spLocks/>
          </p:cNvSpPr>
          <p:nvPr userDrawn="1"/>
        </p:nvSpPr>
        <p:spPr bwMode="gray">
          <a:xfrm>
            <a:off x="541338" y="765175"/>
            <a:ext cx="8562975" cy="5675313"/>
          </a:xfrm>
          <a:custGeom>
            <a:avLst/>
            <a:gdLst>
              <a:gd name="T0" fmla="*/ 216 w 5394"/>
              <a:gd name="T1" fmla="*/ 0 h 3575"/>
              <a:gd name="T2" fmla="*/ 5186 w 5394"/>
              <a:gd name="T3" fmla="*/ 0 h 3575"/>
              <a:gd name="T4" fmla="*/ 5391 w 5394"/>
              <a:gd name="T5" fmla="*/ 212 h 3575"/>
              <a:gd name="T6" fmla="*/ 5390 w 5394"/>
              <a:gd name="T7" fmla="*/ 2801 h 3575"/>
              <a:gd name="T8" fmla="*/ 5189 w 5394"/>
              <a:gd name="T9" fmla="*/ 3000 h 3575"/>
              <a:gd name="T10" fmla="*/ 4256 w 5394"/>
              <a:gd name="T11" fmla="*/ 2999 h 3575"/>
              <a:gd name="T12" fmla="*/ 3528 w 5394"/>
              <a:gd name="T13" fmla="*/ 3575 h 3575"/>
              <a:gd name="T14" fmla="*/ 3527 w 5394"/>
              <a:gd name="T15" fmla="*/ 3000 h 3575"/>
              <a:gd name="T16" fmla="*/ 230 w 5394"/>
              <a:gd name="T17" fmla="*/ 3000 h 3575"/>
              <a:gd name="T18" fmla="*/ 3 w 5394"/>
              <a:gd name="T19" fmla="*/ 2777 h 3575"/>
              <a:gd name="T20" fmla="*/ 3 w 5394"/>
              <a:gd name="T21" fmla="*/ 215 h 3575"/>
              <a:gd name="T22" fmla="*/ 216 w 5394"/>
              <a:gd name="T23" fmla="*/ 0 h 3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94" h="3575">
                <a:moveTo>
                  <a:pt x="216" y="0"/>
                </a:moveTo>
                <a:lnTo>
                  <a:pt x="5186" y="0"/>
                </a:lnTo>
                <a:cubicBezTo>
                  <a:pt x="5315" y="2"/>
                  <a:pt x="5394" y="99"/>
                  <a:pt x="5391" y="212"/>
                </a:cubicBezTo>
                <a:lnTo>
                  <a:pt x="5390" y="2801"/>
                </a:lnTo>
                <a:cubicBezTo>
                  <a:pt x="5391" y="2891"/>
                  <a:pt x="5312" y="3000"/>
                  <a:pt x="5189" y="3000"/>
                </a:cubicBezTo>
                <a:lnTo>
                  <a:pt x="4256" y="2999"/>
                </a:lnTo>
                <a:lnTo>
                  <a:pt x="3528" y="3575"/>
                </a:lnTo>
                <a:lnTo>
                  <a:pt x="3527" y="3000"/>
                </a:lnTo>
                <a:lnTo>
                  <a:pt x="230" y="3000"/>
                </a:lnTo>
                <a:cubicBezTo>
                  <a:pt x="105" y="3003"/>
                  <a:pt x="0" y="2936"/>
                  <a:pt x="3" y="2777"/>
                </a:cubicBezTo>
                <a:lnTo>
                  <a:pt x="3" y="215"/>
                </a:lnTo>
                <a:cubicBezTo>
                  <a:pt x="6" y="77"/>
                  <a:pt x="89" y="3"/>
                  <a:pt x="216" y="0"/>
                </a:cubicBezTo>
                <a:close/>
              </a:path>
            </a:pathLst>
          </a:custGeom>
          <a:solidFill>
            <a:schemeClr val="bg2"/>
          </a:solidFill>
          <a:ln w="12700" cap="flat" cmpd="sng">
            <a:solidFill>
              <a:schemeClr val="bg2"/>
            </a:solidFill>
            <a:prstDash val="solid"/>
            <a:round/>
            <a:headEnd/>
            <a:tailEnd/>
          </a:ln>
          <a:effectLst/>
        </p:spPr>
        <p:txBody>
          <a:bodyPr lIns="72000" tIns="72000" rIns="72000" bIns="72000" anchor="ctr" anchorCtr="1">
            <a:noAutofit/>
          </a:bodyPr>
          <a:lstStyle/>
          <a:p>
            <a:endParaRPr lang="en-GB" dirty="0">
              <a:latin typeface="+mn-lt"/>
            </a:endParaRPr>
          </a:p>
        </p:txBody>
      </p:sp>
      <p:sp>
        <p:nvSpPr>
          <p:cNvPr id="4" name="Rectangle 7"/>
          <p:cNvSpPr txBox="1">
            <a:spLocks noChangeArrowheads="1"/>
          </p:cNvSpPr>
          <p:nvPr userDrawn="1"/>
        </p:nvSpPr>
        <p:spPr bwMode="gray">
          <a:xfrm>
            <a:off x="42863" y="6354763"/>
            <a:ext cx="4540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GB"/>
            </a:defPPr>
            <a:lvl1pPr algn="ctr">
              <a:defRPr sz="1600">
                <a:latin typeface="+mn-lt"/>
              </a:defRPr>
            </a:lvl1pPr>
          </a:lstStyle>
          <a:p>
            <a:pPr lvl="0"/>
            <a:fld id="{98BCE53F-7DE5-4CED-9F01-280903A30F02}" type="slidenum">
              <a:rPr lang="en-GB" altLang="en-US" smtClean="0"/>
              <a:pPr lvl="0"/>
              <a:t>‹#›</a:t>
            </a:fld>
            <a:endParaRPr lang="en-GB" altLang="en-US" dirty="0"/>
          </a:p>
        </p:txBody>
      </p:sp>
      <p:sp>
        <p:nvSpPr>
          <p:cNvPr id="5" name="Rectangle 7"/>
          <p:cNvSpPr txBox="1">
            <a:spLocks noChangeArrowheads="1"/>
          </p:cNvSpPr>
          <p:nvPr userDrawn="1"/>
        </p:nvSpPr>
        <p:spPr bwMode="gray">
          <a:xfrm>
            <a:off x="42863" y="6354763"/>
            <a:ext cx="4540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GB"/>
            </a:defPPr>
            <a:lvl1pPr algn="ctr">
              <a:defRPr sz="1600">
                <a:latin typeface="+mn-lt"/>
              </a:defRPr>
            </a:lvl1pPr>
          </a:lstStyle>
          <a:p>
            <a:pPr lvl="0"/>
            <a:fld id="{98BCE53F-7DE5-4CED-9F01-280903A30F02}" type="slidenum">
              <a:rPr lang="en-GB" altLang="en-US" smtClean="0"/>
              <a:pPr lvl="0"/>
              <a:t>‹#›</a:t>
            </a:fld>
            <a:endParaRPr lang="en-GB" altLang="en-US" dirty="0"/>
          </a:p>
        </p:txBody>
      </p:sp>
      <p:sp>
        <p:nvSpPr>
          <p:cNvPr id="7" name="Text Placeholder 6"/>
          <p:cNvSpPr>
            <a:spLocks noGrp="1"/>
          </p:cNvSpPr>
          <p:nvPr>
            <p:ph type="body" sz="quarter" idx="10" hasCustomPrompt="1"/>
          </p:nvPr>
        </p:nvSpPr>
        <p:spPr>
          <a:xfrm>
            <a:off x="972000" y="928800"/>
            <a:ext cx="7747200" cy="4496400"/>
          </a:xfrm>
        </p:spPr>
        <p:txBody>
          <a:bodyPr anchor="ctr" anchorCtr="0"/>
          <a:lstStyle>
            <a:lvl1pPr>
              <a:defRPr sz="3400"/>
            </a:lvl1pPr>
            <a:lvl2pPr marL="0" indent="0">
              <a:buNone/>
              <a:defRPr sz="1600"/>
            </a:lvl2pPr>
            <a:lvl3pPr marL="0" indent="0">
              <a:spcAft>
                <a:spcPts val="900"/>
              </a:spcAft>
              <a:buNone/>
              <a:tabLst/>
              <a:defRPr sz="1600"/>
            </a:lvl3pPr>
            <a:lvl4pPr marL="1588" indent="0">
              <a:spcAft>
                <a:spcPts val="900"/>
              </a:spcAft>
              <a:buNone/>
              <a:defRPr sz="1600"/>
            </a:lvl4pPr>
            <a:lvl5pPr marL="3175" indent="0">
              <a:spcAft>
                <a:spcPts val="900"/>
              </a:spcAft>
              <a:buNone/>
              <a:defRPr sz="1600"/>
            </a:lvl5pPr>
            <a:lvl6pPr marL="0" indent="0">
              <a:spcAft>
                <a:spcPts val="900"/>
              </a:spcAft>
              <a:buNone/>
              <a:defRPr sz="1600"/>
            </a:lvl6pPr>
            <a:lvl7pPr marL="0" indent="0">
              <a:spcAft>
                <a:spcPts val="900"/>
              </a:spcAft>
              <a:buNone/>
              <a:tabLst/>
              <a:defRPr sz="1600"/>
            </a:lvl7pPr>
            <a:lvl8pPr marL="0" indent="0">
              <a:spcAft>
                <a:spcPts val="900"/>
              </a:spcAft>
              <a:buNone/>
              <a:tabLst/>
              <a:defRPr sz="1600"/>
            </a:lvl8pPr>
            <a:lvl9pPr marL="0" indent="0">
              <a:spcAft>
                <a:spcPts val="900"/>
              </a:spcAft>
              <a:buNone/>
              <a:defRPr sz="1600"/>
            </a:lvl9pPr>
          </a:lstStyle>
          <a:p>
            <a:pPr lvl="0"/>
            <a:r>
              <a:rPr lang="en-US" dirty="0" smtClean="0"/>
              <a:t>Click to edit quote</a:t>
            </a:r>
          </a:p>
          <a:p>
            <a:pPr lvl="1"/>
            <a:r>
              <a:rPr lang="en-US"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Tree>
    <p:extLst>
      <p:ext uri="{BB962C8B-B14F-4D97-AF65-F5344CB8AC3E}">
        <p14:creationId xmlns:p14="http://schemas.microsoft.com/office/powerpoint/2010/main" val="3652238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Turquoise)">
    <p:bg>
      <p:bgPr>
        <a:solidFill>
          <a:schemeClr val="accent1"/>
        </a:solidFill>
        <a:effectLst/>
      </p:bgPr>
    </p:bg>
    <p:spTree>
      <p:nvGrpSpPr>
        <p:cNvPr id="1" name=""/>
        <p:cNvGrpSpPr/>
        <p:nvPr/>
      </p:nvGrpSpPr>
      <p:grpSpPr>
        <a:xfrm>
          <a:off x="0" y="0"/>
          <a:ext cx="0" cy="0"/>
          <a:chOff x="0" y="0"/>
          <a:chExt cx="0" cy="0"/>
        </a:xfrm>
      </p:grpSpPr>
      <p:sp>
        <p:nvSpPr>
          <p:cNvPr id="38914" name="Title Placeholder 1"/>
          <p:cNvSpPr>
            <a:spLocks noGrp="1"/>
          </p:cNvSpPr>
          <p:nvPr>
            <p:ph type="ctrTitle" hasCustomPrompt="1"/>
          </p:nvPr>
        </p:nvSpPr>
        <p:spPr bwMode="gray">
          <a:xfrm>
            <a:off x="542924" y="2466000"/>
            <a:ext cx="5490000" cy="1470025"/>
          </a:xfrm>
        </p:spPr>
        <p:txBody>
          <a:bodyPr/>
          <a:lstStyle>
            <a:lvl1pPr>
              <a:defRPr sz="5400" b="1" smtClean="0"/>
            </a:lvl1pPr>
          </a:lstStyle>
          <a:p>
            <a:pPr lvl="0"/>
            <a:r>
              <a:rPr lang="en-GB" altLang="en-US" noProof="0" dirty="0" smtClean="0"/>
              <a:t>Section heading goes here</a:t>
            </a:r>
          </a:p>
        </p:txBody>
      </p:sp>
      <p:sp>
        <p:nvSpPr>
          <p:cNvPr id="3" name="Text Placeholder 2"/>
          <p:cNvSpPr>
            <a:spLocks noGrp="1"/>
          </p:cNvSpPr>
          <p:nvPr>
            <p:ph type="subTitle" idx="1" hasCustomPrompt="1"/>
          </p:nvPr>
        </p:nvSpPr>
        <p:spPr bwMode="gray">
          <a:xfrm>
            <a:off x="7208392" y="3909600"/>
            <a:ext cx="2353208" cy="3317831"/>
          </a:xfrm>
        </p:spPr>
        <p:txBody>
          <a:bodyPr wrap="none">
            <a:spAutoFit/>
          </a:bodyPr>
          <a:lstStyle>
            <a:lvl1pPr algn="r">
              <a:defRPr sz="22000" b="1" smtClean="0">
                <a:solidFill>
                  <a:srgbClr val="156B66"/>
                </a:solidFill>
                <a:latin typeface="+mn-lt"/>
              </a:defRPr>
            </a:lvl1pPr>
          </a:lstStyle>
          <a:p>
            <a:pPr lvl="0"/>
            <a:r>
              <a:rPr lang="en-GB" altLang="en-US" noProof="0" dirty="0" smtClean="0"/>
              <a:t>#.</a:t>
            </a:r>
          </a:p>
        </p:txBody>
      </p:sp>
      <p:sp>
        <p:nvSpPr>
          <p:cNvPr id="130" name="Rectangle 14"/>
          <p:cNvSpPr>
            <a:spLocks noChangeArrowheads="1"/>
          </p:cNvSpPr>
          <p:nvPr userDrawn="1"/>
        </p:nvSpPr>
        <p:spPr bwMode="gray">
          <a:xfrm>
            <a:off x="542925" y="6094800"/>
            <a:ext cx="4618800" cy="158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gray">
          <a:xfrm>
            <a:off x="542925" y="458788"/>
            <a:ext cx="6975475"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dirty="0" smtClean="0"/>
              <a:t>Click to edit page title</a:t>
            </a:r>
          </a:p>
        </p:txBody>
      </p:sp>
      <p:sp>
        <p:nvSpPr>
          <p:cNvPr id="3" name="Text Placeholder 2"/>
          <p:cNvSpPr>
            <a:spLocks noGrp="1"/>
          </p:cNvSpPr>
          <p:nvPr>
            <p:ph type="body" idx="1"/>
          </p:nvPr>
        </p:nvSpPr>
        <p:spPr bwMode="gray">
          <a:xfrm>
            <a:off x="542925" y="1628775"/>
            <a:ext cx="6975475"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dirty="0" smtClean="0"/>
              <a:t>Click to edit text</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a:p>
            <a:pPr lvl="5"/>
            <a:r>
              <a:rPr lang="en-GB" altLang="en-US" dirty="0" smtClean="0"/>
              <a:t>Sixth level</a:t>
            </a:r>
          </a:p>
          <a:p>
            <a:pPr lvl="6"/>
            <a:r>
              <a:rPr lang="en-GB" altLang="en-US" dirty="0" smtClean="0"/>
              <a:t>Seventh level</a:t>
            </a:r>
          </a:p>
          <a:p>
            <a:pPr lvl="7"/>
            <a:r>
              <a:rPr lang="en-GB" altLang="en-US" dirty="0" smtClean="0"/>
              <a:t>Eighth level</a:t>
            </a:r>
          </a:p>
          <a:p>
            <a:pPr lvl="8"/>
            <a:r>
              <a:rPr lang="en-GB" altLang="en-US" dirty="0" smtClean="0"/>
              <a:t>Ninth level</a:t>
            </a:r>
          </a:p>
        </p:txBody>
      </p:sp>
      <p:sp>
        <p:nvSpPr>
          <p:cNvPr id="29" name="Line 26"/>
          <p:cNvSpPr>
            <a:spLocks noChangeShapeType="1"/>
          </p:cNvSpPr>
          <p:nvPr/>
        </p:nvSpPr>
        <p:spPr bwMode="gray">
          <a:xfrm>
            <a:off x="542925" y="1395413"/>
            <a:ext cx="14040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nchorCtr="1">
            <a:spAutoFit/>
          </a:bodyPr>
          <a:lstStyle/>
          <a:p>
            <a:endParaRPr lang="en-GB"/>
          </a:p>
        </p:txBody>
      </p:sp>
      <p:sp>
        <p:nvSpPr>
          <p:cNvPr id="31" name="Rectangle 7"/>
          <p:cNvSpPr txBox="1">
            <a:spLocks noChangeArrowheads="1"/>
          </p:cNvSpPr>
          <p:nvPr/>
        </p:nvSpPr>
        <p:spPr bwMode="gray">
          <a:xfrm>
            <a:off x="42863" y="6354763"/>
            <a:ext cx="4540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GB"/>
            </a:defPPr>
            <a:lvl1pPr algn="ctr">
              <a:defRPr sz="1600">
                <a:latin typeface="+mn-lt"/>
              </a:defRPr>
            </a:lvl1pPr>
          </a:lstStyle>
          <a:p>
            <a:pPr lvl="0"/>
            <a:fld id="{98BCE53F-7DE5-4CED-9F01-280903A30F02}" type="slidenum">
              <a:rPr lang="en-GB" altLang="en-US" smtClean="0"/>
              <a:pPr lvl="0"/>
              <a:t>‹#›</a:t>
            </a:fld>
            <a:endParaRPr lang="en-GB" altLang="en-US" dirty="0"/>
          </a:p>
        </p:txBody>
      </p:sp>
      <p:sp>
        <p:nvSpPr>
          <p:cNvPr id="17" name="Line 26"/>
          <p:cNvSpPr>
            <a:spLocks noChangeShapeType="1"/>
          </p:cNvSpPr>
          <p:nvPr/>
        </p:nvSpPr>
        <p:spPr bwMode="gray">
          <a:xfrm>
            <a:off x="542925" y="1395413"/>
            <a:ext cx="14040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nchorCtr="1">
            <a:spAutoFit/>
          </a:bodyPr>
          <a:lstStyle/>
          <a:p>
            <a:endParaRPr lang="en-GB"/>
          </a:p>
        </p:txBody>
      </p:sp>
      <p:sp>
        <p:nvSpPr>
          <p:cNvPr id="18" name="Rectangle 7"/>
          <p:cNvSpPr txBox="1">
            <a:spLocks noChangeArrowheads="1"/>
          </p:cNvSpPr>
          <p:nvPr/>
        </p:nvSpPr>
        <p:spPr bwMode="gray">
          <a:xfrm>
            <a:off x="42863" y="6354763"/>
            <a:ext cx="4540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GB"/>
            </a:defPPr>
            <a:lvl1pPr algn="ctr">
              <a:defRPr sz="1600">
                <a:latin typeface="+mn-lt"/>
              </a:defRPr>
            </a:lvl1pPr>
          </a:lstStyle>
          <a:p>
            <a:pPr lvl="0"/>
            <a:fld id="{98BCE53F-7DE5-4CED-9F01-280903A30F02}" type="slidenum">
              <a:rPr lang="en-GB" altLang="en-US" smtClean="0"/>
              <a:pPr lvl="0"/>
              <a:t>‹#›</a:t>
            </a:fld>
            <a:endParaRPr lang="en-GB" altLang="en-US" dirty="0"/>
          </a:p>
        </p:txBody>
      </p:sp>
      <p:grpSp>
        <p:nvGrpSpPr>
          <p:cNvPr id="43" name="Group 75"/>
          <p:cNvGrpSpPr>
            <a:grpSpLocks noChangeAspect="1"/>
          </p:cNvGrpSpPr>
          <p:nvPr/>
        </p:nvGrpSpPr>
        <p:grpSpPr bwMode="gray">
          <a:xfrm>
            <a:off x="8262938" y="6154738"/>
            <a:ext cx="1082675" cy="442912"/>
            <a:chOff x="3165" y="2113"/>
            <a:chExt cx="1068" cy="437"/>
          </a:xfrm>
        </p:grpSpPr>
        <p:sp>
          <p:nvSpPr>
            <p:cNvPr id="44" name="Freeform 36"/>
            <p:cNvSpPr>
              <a:spLocks noChangeAspect="1"/>
            </p:cNvSpPr>
            <p:nvPr userDrawn="1"/>
          </p:nvSpPr>
          <p:spPr bwMode="gray">
            <a:xfrm>
              <a:off x="3170" y="2120"/>
              <a:ext cx="182" cy="262"/>
            </a:xfrm>
            <a:custGeom>
              <a:avLst/>
              <a:gdLst>
                <a:gd name="T0" fmla="*/ 0 w 182"/>
                <a:gd name="T1" fmla="*/ 0 h 262"/>
                <a:gd name="T2" fmla="*/ 71 w 182"/>
                <a:gd name="T3" fmla="*/ 0 h 262"/>
                <a:gd name="T4" fmla="*/ 123 w 182"/>
                <a:gd name="T5" fmla="*/ 170 h 262"/>
                <a:gd name="T6" fmla="*/ 123 w 182"/>
                <a:gd name="T7" fmla="*/ 170 h 262"/>
                <a:gd name="T8" fmla="*/ 123 w 182"/>
                <a:gd name="T9" fmla="*/ 0 h 262"/>
                <a:gd name="T10" fmla="*/ 182 w 182"/>
                <a:gd name="T11" fmla="*/ 0 h 262"/>
                <a:gd name="T12" fmla="*/ 182 w 182"/>
                <a:gd name="T13" fmla="*/ 262 h 262"/>
                <a:gd name="T14" fmla="*/ 111 w 182"/>
                <a:gd name="T15" fmla="*/ 262 h 262"/>
                <a:gd name="T16" fmla="*/ 56 w 182"/>
                <a:gd name="T17" fmla="*/ 80 h 262"/>
                <a:gd name="T18" fmla="*/ 54 w 182"/>
                <a:gd name="T19" fmla="*/ 80 h 262"/>
                <a:gd name="T20" fmla="*/ 54 w 182"/>
                <a:gd name="T21" fmla="*/ 262 h 262"/>
                <a:gd name="T22" fmla="*/ 0 w 182"/>
                <a:gd name="T23" fmla="*/ 262 h 262"/>
                <a:gd name="T24" fmla="*/ 0 w 182"/>
                <a:gd name="T2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262">
                  <a:moveTo>
                    <a:pt x="0" y="0"/>
                  </a:moveTo>
                  <a:lnTo>
                    <a:pt x="71" y="0"/>
                  </a:lnTo>
                  <a:lnTo>
                    <a:pt x="123" y="170"/>
                  </a:lnTo>
                  <a:lnTo>
                    <a:pt x="123" y="170"/>
                  </a:lnTo>
                  <a:lnTo>
                    <a:pt x="123" y="0"/>
                  </a:lnTo>
                  <a:lnTo>
                    <a:pt x="182" y="0"/>
                  </a:lnTo>
                  <a:lnTo>
                    <a:pt x="182" y="262"/>
                  </a:lnTo>
                  <a:lnTo>
                    <a:pt x="111" y="262"/>
                  </a:lnTo>
                  <a:lnTo>
                    <a:pt x="56" y="80"/>
                  </a:lnTo>
                  <a:lnTo>
                    <a:pt x="54" y="80"/>
                  </a:lnTo>
                  <a:lnTo>
                    <a:pt x="54" y="262"/>
                  </a:lnTo>
                  <a:lnTo>
                    <a:pt x="0" y="2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 name="Freeform 37"/>
            <p:cNvSpPr>
              <a:spLocks noChangeAspect="1" noEditPoints="1"/>
            </p:cNvSpPr>
            <p:nvPr userDrawn="1"/>
          </p:nvSpPr>
          <p:spPr bwMode="gray">
            <a:xfrm>
              <a:off x="3373" y="2177"/>
              <a:ext cx="160" cy="212"/>
            </a:xfrm>
            <a:custGeom>
              <a:avLst/>
              <a:gdLst>
                <a:gd name="T0" fmla="*/ 2 w 68"/>
                <a:gd name="T1" fmla="*/ 29 h 90"/>
                <a:gd name="T2" fmla="*/ 12 w 68"/>
                <a:gd name="T3" fmla="*/ 6 h 90"/>
                <a:gd name="T4" fmla="*/ 35 w 68"/>
                <a:gd name="T5" fmla="*/ 0 h 90"/>
                <a:gd name="T6" fmla="*/ 65 w 68"/>
                <a:gd name="T7" fmla="*/ 25 h 90"/>
                <a:gd name="T8" fmla="*/ 65 w 68"/>
                <a:gd name="T9" fmla="*/ 69 h 90"/>
                <a:gd name="T10" fmla="*/ 68 w 68"/>
                <a:gd name="T11" fmla="*/ 87 h 90"/>
                <a:gd name="T12" fmla="*/ 44 w 68"/>
                <a:gd name="T13" fmla="*/ 87 h 90"/>
                <a:gd name="T14" fmla="*/ 43 w 68"/>
                <a:gd name="T15" fmla="*/ 78 h 90"/>
                <a:gd name="T16" fmla="*/ 42 w 68"/>
                <a:gd name="T17" fmla="*/ 78 h 90"/>
                <a:gd name="T18" fmla="*/ 22 w 68"/>
                <a:gd name="T19" fmla="*/ 90 h 90"/>
                <a:gd name="T20" fmla="*/ 0 w 68"/>
                <a:gd name="T21" fmla="*/ 64 h 90"/>
                <a:gd name="T22" fmla="*/ 10 w 68"/>
                <a:gd name="T23" fmla="*/ 42 h 90"/>
                <a:gd name="T24" fmla="*/ 33 w 68"/>
                <a:gd name="T25" fmla="*/ 35 h 90"/>
                <a:gd name="T26" fmla="*/ 42 w 68"/>
                <a:gd name="T27" fmla="*/ 25 h 90"/>
                <a:gd name="T28" fmla="*/ 34 w 68"/>
                <a:gd name="T29" fmla="*/ 17 h 90"/>
                <a:gd name="T30" fmla="*/ 25 w 68"/>
                <a:gd name="T31" fmla="*/ 29 h 90"/>
                <a:gd name="T32" fmla="*/ 2 w 68"/>
                <a:gd name="T33" fmla="*/ 29 h 90"/>
                <a:gd name="T34" fmla="*/ 32 w 68"/>
                <a:gd name="T35" fmla="*/ 72 h 90"/>
                <a:gd name="T36" fmla="*/ 42 w 68"/>
                <a:gd name="T37" fmla="*/ 60 h 90"/>
                <a:gd name="T38" fmla="*/ 42 w 68"/>
                <a:gd name="T39" fmla="*/ 46 h 90"/>
                <a:gd name="T40" fmla="*/ 28 w 68"/>
                <a:gd name="T41" fmla="*/ 52 h 90"/>
                <a:gd name="T42" fmla="*/ 24 w 68"/>
                <a:gd name="T43" fmla="*/ 61 h 90"/>
                <a:gd name="T44" fmla="*/ 32 w 68"/>
                <a:gd name="T45" fmla="*/ 7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90">
                  <a:moveTo>
                    <a:pt x="2" y="29"/>
                  </a:moveTo>
                  <a:cubicBezTo>
                    <a:pt x="2" y="17"/>
                    <a:pt x="6" y="10"/>
                    <a:pt x="12" y="6"/>
                  </a:cubicBezTo>
                  <a:cubicBezTo>
                    <a:pt x="18" y="2"/>
                    <a:pt x="25" y="0"/>
                    <a:pt x="35" y="0"/>
                  </a:cubicBezTo>
                  <a:cubicBezTo>
                    <a:pt x="56" y="0"/>
                    <a:pt x="65" y="8"/>
                    <a:pt x="65" y="25"/>
                  </a:cubicBezTo>
                  <a:cubicBezTo>
                    <a:pt x="65" y="69"/>
                    <a:pt x="65" y="69"/>
                    <a:pt x="65" y="69"/>
                  </a:cubicBezTo>
                  <a:cubicBezTo>
                    <a:pt x="65" y="75"/>
                    <a:pt x="65" y="84"/>
                    <a:pt x="68" y="87"/>
                  </a:cubicBezTo>
                  <a:cubicBezTo>
                    <a:pt x="44" y="87"/>
                    <a:pt x="44" y="87"/>
                    <a:pt x="44" y="87"/>
                  </a:cubicBezTo>
                  <a:cubicBezTo>
                    <a:pt x="43" y="84"/>
                    <a:pt x="43" y="81"/>
                    <a:pt x="43" y="78"/>
                  </a:cubicBezTo>
                  <a:cubicBezTo>
                    <a:pt x="42" y="78"/>
                    <a:pt x="42" y="78"/>
                    <a:pt x="42" y="78"/>
                  </a:cubicBezTo>
                  <a:cubicBezTo>
                    <a:pt x="39" y="85"/>
                    <a:pt x="31" y="90"/>
                    <a:pt x="22" y="90"/>
                  </a:cubicBezTo>
                  <a:cubicBezTo>
                    <a:pt x="8" y="90"/>
                    <a:pt x="0" y="82"/>
                    <a:pt x="0" y="64"/>
                  </a:cubicBezTo>
                  <a:cubicBezTo>
                    <a:pt x="0" y="54"/>
                    <a:pt x="4" y="46"/>
                    <a:pt x="10" y="42"/>
                  </a:cubicBezTo>
                  <a:cubicBezTo>
                    <a:pt x="16" y="39"/>
                    <a:pt x="26" y="37"/>
                    <a:pt x="33" y="35"/>
                  </a:cubicBezTo>
                  <a:cubicBezTo>
                    <a:pt x="41" y="33"/>
                    <a:pt x="42" y="32"/>
                    <a:pt x="42" y="25"/>
                  </a:cubicBezTo>
                  <a:cubicBezTo>
                    <a:pt x="42" y="20"/>
                    <a:pt x="40" y="17"/>
                    <a:pt x="34" y="17"/>
                  </a:cubicBezTo>
                  <a:cubicBezTo>
                    <a:pt x="27" y="17"/>
                    <a:pt x="25" y="21"/>
                    <a:pt x="25" y="29"/>
                  </a:cubicBezTo>
                  <a:lnTo>
                    <a:pt x="2" y="29"/>
                  </a:lnTo>
                  <a:close/>
                  <a:moveTo>
                    <a:pt x="32" y="72"/>
                  </a:moveTo>
                  <a:cubicBezTo>
                    <a:pt x="37" y="72"/>
                    <a:pt x="42" y="69"/>
                    <a:pt x="42" y="60"/>
                  </a:cubicBezTo>
                  <a:cubicBezTo>
                    <a:pt x="42" y="53"/>
                    <a:pt x="42" y="49"/>
                    <a:pt x="42" y="46"/>
                  </a:cubicBezTo>
                  <a:cubicBezTo>
                    <a:pt x="34" y="50"/>
                    <a:pt x="30" y="50"/>
                    <a:pt x="28" y="52"/>
                  </a:cubicBezTo>
                  <a:cubicBezTo>
                    <a:pt x="25" y="54"/>
                    <a:pt x="24" y="56"/>
                    <a:pt x="24" y="61"/>
                  </a:cubicBezTo>
                  <a:cubicBezTo>
                    <a:pt x="24" y="68"/>
                    <a:pt x="27" y="72"/>
                    <a:pt x="32" y="7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 name="Freeform 38"/>
            <p:cNvSpPr>
              <a:spLocks noChangeAspect="1"/>
            </p:cNvSpPr>
            <p:nvPr userDrawn="1"/>
          </p:nvSpPr>
          <p:spPr bwMode="gray">
            <a:xfrm>
              <a:off x="3548" y="2125"/>
              <a:ext cx="111" cy="260"/>
            </a:xfrm>
            <a:custGeom>
              <a:avLst/>
              <a:gdLst>
                <a:gd name="T0" fmla="*/ 10 w 47"/>
                <a:gd name="T1" fmla="*/ 42 h 110"/>
                <a:gd name="T2" fmla="*/ 0 w 47"/>
                <a:gd name="T3" fmla="*/ 42 h 110"/>
                <a:gd name="T4" fmla="*/ 0 w 47"/>
                <a:gd name="T5" fmla="*/ 25 h 110"/>
                <a:gd name="T6" fmla="*/ 10 w 47"/>
                <a:gd name="T7" fmla="*/ 25 h 110"/>
                <a:gd name="T8" fmla="*/ 10 w 47"/>
                <a:gd name="T9" fmla="*/ 0 h 110"/>
                <a:gd name="T10" fmla="*/ 36 w 47"/>
                <a:gd name="T11" fmla="*/ 0 h 110"/>
                <a:gd name="T12" fmla="*/ 36 w 47"/>
                <a:gd name="T13" fmla="*/ 25 h 110"/>
                <a:gd name="T14" fmla="*/ 47 w 47"/>
                <a:gd name="T15" fmla="*/ 25 h 110"/>
                <a:gd name="T16" fmla="*/ 47 w 47"/>
                <a:gd name="T17" fmla="*/ 42 h 110"/>
                <a:gd name="T18" fmla="*/ 36 w 47"/>
                <a:gd name="T19" fmla="*/ 42 h 110"/>
                <a:gd name="T20" fmla="*/ 36 w 47"/>
                <a:gd name="T21" fmla="*/ 85 h 110"/>
                <a:gd name="T22" fmla="*/ 44 w 47"/>
                <a:gd name="T23" fmla="*/ 93 h 110"/>
                <a:gd name="T24" fmla="*/ 47 w 47"/>
                <a:gd name="T25" fmla="*/ 92 h 110"/>
                <a:gd name="T26" fmla="*/ 47 w 47"/>
                <a:gd name="T27" fmla="*/ 109 h 110"/>
                <a:gd name="T28" fmla="*/ 33 w 47"/>
                <a:gd name="T29" fmla="*/ 110 h 110"/>
                <a:gd name="T30" fmla="*/ 10 w 47"/>
                <a:gd name="T31" fmla="*/ 87 h 110"/>
                <a:gd name="T32" fmla="*/ 10 w 47"/>
                <a:gd name="T33" fmla="*/ 4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10">
                  <a:moveTo>
                    <a:pt x="10" y="42"/>
                  </a:moveTo>
                  <a:cubicBezTo>
                    <a:pt x="0" y="42"/>
                    <a:pt x="0" y="42"/>
                    <a:pt x="0" y="42"/>
                  </a:cubicBezTo>
                  <a:cubicBezTo>
                    <a:pt x="0" y="25"/>
                    <a:pt x="0" y="25"/>
                    <a:pt x="0" y="25"/>
                  </a:cubicBezTo>
                  <a:cubicBezTo>
                    <a:pt x="10" y="25"/>
                    <a:pt x="10" y="25"/>
                    <a:pt x="10" y="25"/>
                  </a:cubicBezTo>
                  <a:cubicBezTo>
                    <a:pt x="10" y="0"/>
                    <a:pt x="10" y="0"/>
                    <a:pt x="10" y="0"/>
                  </a:cubicBezTo>
                  <a:cubicBezTo>
                    <a:pt x="36" y="0"/>
                    <a:pt x="36" y="0"/>
                    <a:pt x="36" y="0"/>
                  </a:cubicBezTo>
                  <a:cubicBezTo>
                    <a:pt x="36" y="25"/>
                    <a:pt x="36" y="25"/>
                    <a:pt x="36" y="25"/>
                  </a:cubicBezTo>
                  <a:cubicBezTo>
                    <a:pt x="47" y="25"/>
                    <a:pt x="47" y="25"/>
                    <a:pt x="47" y="25"/>
                  </a:cubicBezTo>
                  <a:cubicBezTo>
                    <a:pt x="47" y="42"/>
                    <a:pt x="47" y="42"/>
                    <a:pt x="47" y="42"/>
                  </a:cubicBezTo>
                  <a:cubicBezTo>
                    <a:pt x="36" y="42"/>
                    <a:pt x="36" y="42"/>
                    <a:pt x="36" y="42"/>
                  </a:cubicBezTo>
                  <a:cubicBezTo>
                    <a:pt x="36" y="85"/>
                    <a:pt x="36" y="85"/>
                    <a:pt x="36" y="85"/>
                  </a:cubicBezTo>
                  <a:cubicBezTo>
                    <a:pt x="36" y="91"/>
                    <a:pt x="38" y="93"/>
                    <a:pt x="44" y="93"/>
                  </a:cubicBezTo>
                  <a:cubicBezTo>
                    <a:pt x="45" y="93"/>
                    <a:pt x="46" y="93"/>
                    <a:pt x="47" y="92"/>
                  </a:cubicBezTo>
                  <a:cubicBezTo>
                    <a:pt x="47" y="109"/>
                    <a:pt x="47" y="109"/>
                    <a:pt x="47" y="109"/>
                  </a:cubicBezTo>
                  <a:cubicBezTo>
                    <a:pt x="42" y="110"/>
                    <a:pt x="38" y="110"/>
                    <a:pt x="33" y="110"/>
                  </a:cubicBezTo>
                  <a:cubicBezTo>
                    <a:pt x="15" y="110"/>
                    <a:pt x="10" y="107"/>
                    <a:pt x="10" y="87"/>
                  </a:cubicBezTo>
                  <a:lnTo>
                    <a:pt x="1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 name="Freeform 39"/>
            <p:cNvSpPr>
              <a:spLocks noChangeAspect="1"/>
            </p:cNvSpPr>
            <p:nvPr userDrawn="1"/>
          </p:nvSpPr>
          <p:spPr bwMode="gray">
            <a:xfrm>
              <a:off x="3692" y="2113"/>
              <a:ext cx="179" cy="276"/>
            </a:xfrm>
            <a:custGeom>
              <a:avLst/>
              <a:gdLst>
                <a:gd name="T0" fmla="*/ 49 w 76"/>
                <a:gd name="T1" fmla="*/ 41 h 117"/>
                <a:gd name="T2" fmla="*/ 39 w 76"/>
                <a:gd name="T3" fmla="*/ 18 h 117"/>
                <a:gd name="T4" fmla="*/ 27 w 76"/>
                <a:gd name="T5" fmla="*/ 57 h 117"/>
                <a:gd name="T6" fmla="*/ 39 w 76"/>
                <a:gd name="T7" fmla="*/ 99 h 117"/>
                <a:gd name="T8" fmla="*/ 50 w 76"/>
                <a:gd name="T9" fmla="*/ 70 h 117"/>
                <a:gd name="T10" fmla="*/ 76 w 76"/>
                <a:gd name="T11" fmla="*/ 70 h 117"/>
                <a:gd name="T12" fmla="*/ 76 w 76"/>
                <a:gd name="T13" fmla="*/ 74 h 117"/>
                <a:gd name="T14" fmla="*/ 36 w 76"/>
                <a:gd name="T15" fmla="*/ 117 h 117"/>
                <a:gd name="T16" fmla="*/ 0 w 76"/>
                <a:gd name="T17" fmla="*/ 58 h 117"/>
                <a:gd name="T18" fmla="*/ 39 w 76"/>
                <a:gd name="T19" fmla="*/ 0 h 117"/>
                <a:gd name="T20" fmla="*/ 75 w 76"/>
                <a:gd name="T21" fmla="*/ 37 h 117"/>
                <a:gd name="T22" fmla="*/ 75 w 76"/>
                <a:gd name="T23" fmla="*/ 41 h 117"/>
                <a:gd name="T24" fmla="*/ 49 w 76"/>
                <a:gd name="T25" fmla="*/ 4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7">
                  <a:moveTo>
                    <a:pt x="49" y="41"/>
                  </a:moveTo>
                  <a:cubicBezTo>
                    <a:pt x="49" y="25"/>
                    <a:pt x="48" y="18"/>
                    <a:pt x="39" y="18"/>
                  </a:cubicBezTo>
                  <a:cubicBezTo>
                    <a:pt x="28" y="18"/>
                    <a:pt x="27" y="28"/>
                    <a:pt x="27" y="57"/>
                  </a:cubicBezTo>
                  <a:cubicBezTo>
                    <a:pt x="27" y="90"/>
                    <a:pt x="28" y="99"/>
                    <a:pt x="39" y="99"/>
                  </a:cubicBezTo>
                  <a:cubicBezTo>
                    <a:pt x="49" y="99"/>
                    <a:pt x="50" y="88"/>
                    <a:pt x="50" y="70"/>
                  </a:cubicBezTo>
                  <a:cubicBezTo>
                    <a:pt x="76" y="70"/>
                    <a:pt x="76" y="70"/>
                    <a:pt x="76" y="70"/>
                  </a:cubicBezTo>
                  <a:cubicBezTo>
                    <a:pt x="76" y="74"/>
                    <a:pt x="76" y="74"/>
                    <a:pt x="76" y="74"/>
                  </a:cubicBezTo>
                  <a:cubicBezTo>
                    <a:pt x="76" y="99"/>
                    <a:pt x="69" y="117"/>
                    <a:pt x="36" y="117"/>
                  </a:cubicBezTo>
                  <a:cubicBezTo>
                    <a:pt x="3" y="117"/>
                    <a:pt x="0" y="91"/>
                    <a:pt x="0" y="58"/>
                  </a:cubicBezTo>
                  <a:cubicBezTo>
                    <a:pt x="0" y="29"/>
                    <a:pt x="2" y="0"/>
                    <a:pt x="39" y="0"/>
                  </a:cubicBezTo>
                  <a:cubicBezTo>
                    <a:pt x="62" y="0"/>
                    <a:pt x="75" y="10"/>
                    <a:pt x="75" y="37"/>
                  </a:cubicBezTo>
                  <a:cubicBezTo>
                    <a:pt x="75" y="41"/>
                    <a:pt x="75" y="41"/>
                    <a:pt x="75" y="41"/>
                  </a:cubicBezTo>
                  <a:lnTo>
                    <a:pt x="49"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 name="Freeform 40"/>
            <p:cNvSpPr>
              <a:spLocks noChangeAspect="1" noEditPoints="1"/>
            </p:cNvSpPr>
            <p:nvPr userDrawn="1"/>
          </p:nvSpPr>
          <p:spPr bwMode="gray">
            <a:xfrm>
              <a:off x="3888" y="2177"/>
              <a:ext cx="160" cy="212"/>
            </a:xfrm>
            <a:custGeom>
              <a:avLst/>
              <a:gdLst>
                <a:gd name="T0" fmla="*/ 25 w 68"/>
                <a:gd name="T1" fmla="*/ 49 h 90"/>
                <a:gd name="T2" fmla="*/ 25 w 68"/>
                <a:gd name="T3" fmla="*/ 54 h 90"/>
                <a:gd name="T4" fmla="*/ 34 w 68"/>
                <a:gd name="T5" fmla="*/ 74 h 90"/>
                <a:gd name="T6" fmla="*/ 44 w 68"/>
                <a:gd name="T7" fmla="*/ 58 h 90"/>
                <a:gd name="T8" fmla="*/ 67 w 68"/>
                <a:gd name="T9" fmla="*/ 58 h 90"/>
                <a:gd name="T10" fmla="*/ 34 w 68"/>
                <a:gd name="T11" fmla="*/ 90 h 90"/>
                <a:gd name="T12" fmla="*/ 0 w 68"/>
                <a:gd name="T13" fmla="*/ 42 h 90"/>
                <a:gd name="T14" fmla="*/ 34 w 68"/>
                <a:gd name="T15" fmla="*/ 0 h 90"/>
                <a:gd name="T16" fmla="*/ 68 w 68"/>
                <a:gd name="T17" fmla="*/ 49 h 90"/>
                <a:gd name="T18" fmla="*/ 25 w 68"/>
                <a:gd name="T19" fmla="*/ 49 h 90"/>
                <a:gd name="T20" fmla="*/ 44 w 68"/>
                <a:gd name="T21" fmla="*/ 34 h 90"/>
                <a:gd name="T22" fmla="*/ 35 w 68"/>
                <a:gd name="T23" fmla="*/ 16 h 90"/>
                <a:gd name="T24" fmla="*/ 25 w 68"/>
                <a:gd name="T25" fmla="*/ 34 h 90"/>
                <a:gd name="T26" fmla="*/ 44 w 68"/>
                <a:gd name="T27" fmla="*/ 3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90">
                  <a:moveTo>
                    <a:pt x="25" y="49"/>
                  </a:moveTo>
                  <a:cubicBezTo>
                    <a:pt x="25" y="54"/>
                    <a:pt x="25" y="54"/>
                    <a:pt x="25" y="54"/>
                  </a:cubicBezTo>
                  <a:cubicBezTo>
                    <a:pt x="25" y="67"/>
                    <a:pt x="27" y="74"/>
                    <a:pt x="34" y="74"/>
                  </a:cubicBezTo>
                  <a:cubicBezTo>
                    <a:pt x="41" y="74"/>
                    <a:pt x="43" y="69"/>
                    <a:pt x="44" y="58"/>
                  </a:cubicBezTo>
                  <a:cubicBezTo>
                    <a:pt x="67" y="58"/>
                    <a:pt x="67" y="58"/>
                    <a:pt x="67" y="58"/>
                  </a:cubicBezTo>
                  <a:cubicBezTo>
                    <a:pt x="67" y="79"/>
                    <a:pt x="55" y="90"/>
                    <a:pt x="34" y="90"/>
                  </a:cubicBezTo>
                  <a:cubicBezTo>
                    <a:pt x="2" y="90"/>
                    <a:pt x="0" y="67"/>
                    <a:pt x="0" y="42"/>
                  </a:cubicBezTo>
                  <a:cubicBezTo>
                    <a:pt x="0" y="18"/>
                    <a:pt x="7" y="0"/>
                    <a:pt x="34" y="0"/>
                  </a:cubicBezTo>
                  <a:cubicBezTo>
                    <a:pt x="66" y="0"/>
                    <a:pt x="68" y="20"/>
                    <a:pt x="68" y="49"/>
                  </a:cubicBezTo>
                  <a:lnTo>
                    <a:pt x="25" y="49"/>
                  </a:lnTo>
                  <a:close/>
                  <a:moveTo>
                    <a:pt x="44" y="34"/>
                  </a:moveTo>
                  <a:cubicBezTo>
                    <a:pt x="44" y="23"/>
                    <a:pt x="42" y="16"/>
                    <a:pt x="35" y="16"/>
                  </a:cubicBezTo>
                  <a:cubicBezTo>
                    <a:pt x="27" y="16"/>
                    <a:pt x="25" y="23"/>
                    <a:pt x="25" y="34"/>
                  </a:cubicBezTo>
                  <a:lnTo>
                    <a:pt x="4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 name="Freeform 41"/>
            <p:cNvSpPr>
              <a:spLocks noChangeAspect="1"/>
            </p:cNvSpPr>
            <p:nvPr userDrawn="1"/>
          </p:nvSpPr>
          <p:spPr bwMode="gray">
            <a:xfrm>
              <a:off x="4065" y="2177"/>
              <a:ext cx="158" cy="205"/>
            </a:xfrm>
            <a:custGeom>
              <a:avLst/>
              <a:gdLst>
                <a:gd name="T0" fmla="*/ 0 w 67"/>
                <a:gd name="T1" fmla="*/ 3 h 87"/>
                <a:gd name="T2" fmla="*/ 24 w 67"/>
                <a:gd name="T3" fmla="*/ 3 h 87"/>
                <a:gd name="T4" fmla="*/ 24 w 67"/>
                <a:gd name="T5" fmla="*/ 13 h 87"/>
                <a:gd name="T6" fmla="*/ 25 w 67"/>
                <a:gd name="T7" fmla="*/ 13 h 87"/>
                <a:gd name="T8" fmla="*/ 45 w 67"/>
                <a:gd name="T9" fmla="*/ 0 h 87"/>
                <a:gd name="T10" fmla="*/ 67 w 67"/>
                <a:gd name="T11" fmla="*/ 24 h 87"/>
                <a:gd name="T12" fmla="*/ 67 w 67"/>
                <a:gd name="T13" fmla="*/ 87 h 87"/>
                <a:gd name="T14" fmla="*/ 42 w 67"/>
                <a:gd name="T15" fmla="*/ 87 h 87"/>
                <a:gd name="T16" fmla="*/ 42 w 67"/>
                <a:gd name="T17" fmla="*/ 30 h 87"/>
                <a:gd name="T18" fmla="*/ 34 w 67"/>
                <a:gd name="T19" fmla="*/ 20 h 87"/>
                <a:gd name="T20" fmla="*/ 25 w 67"/>
                <a:gd name="T21" fmla="*/ 32 h 87"/>
                <a:gd name="T22" fmla="*/ 25 w 67"/>
                <a:gd name="T23" fmla="*/ 87 h 87"/>
                <a:gd name="T24" fmla="*/ 0 w 67"/>
                <a:gd name="T25" fmla="*/ 87 h 87"/>
                <a:gd name="T26" fmla="*/ 0 w 67"/>
                <a:gd name="T27"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7">
                  <a:moveTo>
                    <a:pt x="0" y="3"/>
                  </a:moveTo>
                  <a:cubicBezTo>
                    <a:pt x="24" y="3"/>
                    <a:pt x="24" y="3"/>
                    <a:pt x="24" y="3"/>
                  </a:cubicBezTo>
                  <a:cubicBezTo>
                    <a:pt x="24" y="13"/>
                    <a:pt x="24" y="13"/>
                    <a:pt x="24" y="13"/>
                  </a:cubicBezTo>
                  <a:cubicBezTo>
                    <a:pt x="25" y="13"/>
                    <a:pt x="25" y="13"/>
                    <a:pt x="25" y="13"/>
                  </a:cubicBezTo>
                  <a:cubicBezTo>
                    <a:pt x="28" y="5"/>
                    <a:pt x="36" y="0"/>
                    <a:pt x="45" y="0"/>
                  </a:cubicBezTo>
                  <a:cubicBezTo>
                    <a:pt x="59" y="0"/>
                    <a:pt x="67" y="8"/>
                    <a:pt x="67" y="24"/>
                  </a:cubicBezTo>
                  <a:cubicBezTo>
                    <a:pt x="67" y="87"/>
                    <a:pt x="67" y="87"/>
                    <a:pt x="67" y="87"/>
                  </a:cubicBezTo>
                  <a:cubicBezTo>
                    <a:pt x="42" y="87"/>
                    <a:pt x="42" y="87"/>
                    <a:pt x="42" y="87"/>
                  </a:cubicBezTo>
                  <a:cubicBezTo>
                    <a:pt x="42" y="30"/>
                    <a:pt x="42" y="30"/>
                    <a:pt x="42" y="30"/>
                  </a:cubicBezTo>
                  <a:cubicBezTo>
                    <a:pt x="42" y="23"/>
                    <a:pt x="39" y="20"/>
                    <a:pt x="34" y="20"/>
                  </a:cubicBezTo>
                  <a:cubicBezTo>
                    <a:pt x="29" y="20"/>
                    <a:pt x="25" y="24"/>
                    <a:pt x="25" y="32"/>
                  </a:cubicBezTo>
                  <a:cubicBezTo>
                    <a:pt x="25" y="87"/>
                    <a:pt x="25" y="87"/>
                    <a:pt x="25" y="87"/>
                  </a:cubicBezTo>
                  <a:cubicBezTo>
                    <a:pt x="0" y="87"/>
                    <a:pt x="0" y="87"/>
                    <a:pt x="0" y="87"/>
                  </a:cubicBez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 name="Freeform 42"/>
            <p:cNvSpPr>
              <a:spLocks noChangeAspect="1"/>
            </p:cNvSpPr>
            <p:nvPr userDrawn="1"/>
          </p:nvSpPr>
          <p:spPr bwMode="gray">
            <a:xfrm>
              <a:off x="3165" y="2429"/>
              <a:ext cx="78" cy="121"/>
            </a:xfrm>
            <a:custGeom>
              <a:avLst/>
              <a:gdLst>
                <a:gd name="T0" fmla="*/ 11 w 33"/>
                <a:gd name="T1" fmla="*/ 35 h 51"/>
                <a:gd name="T2" fmla="*/ 11 w 33"/>
                <a:gd name="T3" fmla="*/ 37 h 51"/>
                <a:gd name="T4" fmla="*/ 16 w 33"/>
                <a:gd name="T5" fmla="*/ 43 h 51"/>
                <a:gd name="T6" fmla="*/ 22 w 33"/>
                <a:gd name="T7" fmla="*/ 37 h 51"/>
                <a:gd name="T8" fmla="*/ 0 w 33"/>
                <a:gd name="T9" fmla="*/ 14 h 51"/>
                <a:gd name="T10" fmla="*/ 17 w 33"/>
                <a:gd name="T11" fmla="*/ 0 h 51"/>
                <a:gd name="T12" fmla="*/ 32 w 33"/>
                <a:gd name="T13" fmla="*/ 13 h 51"/>
                <a:gd name="T14" fmla="*/ 32 w 33"/>
                <a:gd name="T15" fmla="*/ 15 h 51"/>
                <a:gd name="T16" fmla="*/ 21 w 33"/>
                <a:gd name="T17" fmla="*/ 15 h 51"/>
                <a:gd name="T18" fmla="*/ 20 w 33"/>
                <a:gd name="T19" fmla="*/ 9 h 51"/>
                <a:gd name="T20" fmla="*/ 17 w 33"/>
                <a:gd name="T21" fmla="*/ 8 h 51"/>
                <a:gd name="T22" fmla="*/ 12 w 33"/>
                <a:gd name="T23" fmla="*/ 13 h 51"/>
                <a:gd name="T24" fmla="*/ 33 w 33"/>
                <a:gd name="T25" fmla="*/ 35 h 51"/>
                <a:gd name="T26" fmla="*/ 16 w 33"/>
                <a:gd name="T27" fmla="*/ 51 h 51"/>
                <a:gd name="T28" fmla="*/ 0 w 33"/>
                <a:gd name="T29" fmla="*/ 38 h 51"/>
                <a:gd name="T30" fmla="*/ 0 w 33"/>
                <a:gd name="T31" fmla="*/ 35 h 51"/>
                <a:gd name="T32" fmla="*/ 11 w 33"/>
                <a:gd name="T33"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51">
                  <a:moveTo>
                    <a:pt x="11" y="35"/>
                  </a:moveTo>
                  <a:cubicBezTo>
                    <a:pt x="11" y="37"/>
                    <a:pt x="11" y="37"/>
                    <a:pt x="11" y="37"/>
                  </a:cubicBezTo>
                  <a:cubicBezTo>
                    <a:pt x="11" y="41"/>
                    <a:pt x="12" y="43"/>
                    <a:pt x="16" y="43"/>
                  </a:cubicBezTo>
                  <a:cubicBezTo>
                    <a:pt x="20" y="43"/>
                    <a:pt x="22" y="40"/>
                    <a:pt x="22" y="37"/>
                  </a:cubicBezTo>
                  <a:cubicBezTo>
                    <a:pt x="22" y="27"/>
                    <a:pt x="0" y="33"/>
                    <a:pt x="0" y="14"/>
                  </a:cubicBezTo>
                  <a:cubicBezTo>
                    <a:pt x="0" y="7"/>
                    <a:pt x="5" y="0"/>
                    <a:pt x="17" y="0"/>
                  </a:cubicBezTo>
                  <a:cubicBezTo>
                    <a:pt x="28" y="0"/>
                    <a:pt x="32" y="6"/>
                    <a:pt x="32" y="13"/>
                  </a:cubicBezTo>
                  <a:cubicBezTo>
                    <a:pt x="32" y="15"/>
                    <a:pt x="32" y="15"/>
                    <a:pt x="32" y="15"/>
                  </a:cubicBezTo>
                  <a:cubicBezTo>
                    <a:pt x="21" y="15"/>
                    <a:pt x="21" y="15"/>
                    <a:pt x="21" y="15"/>
                  </a:cubicBezTo>
                  <a:cubicBezTo>
                    <a:pt x="21" y="12"/>
                    <a:pt x="21" y="10"/>
                    <a:pt x="20" y="9"/>
                  </a:cubicBezTo>
                  <a:cubicBezTo>
                    <a:pt x="19" y="8"/>
                    <a:pt x="18" y="8"/>
                    <a:pt x="17" y="8"/>
                  </a:cubicBezTo>
                  <a:cubicBezTo>
                    <a:pt x="14" y="8"/>
                    <a:pt x="12" y="9"/>
                    <a:pt x="12" y="13"/>
                  </a:cubicBezTo>
                  <a:cubicBezTo>
                    <a:pt x="12" y="23"/>
                    <a:pt x="33" y="18"/>
                    <a:pt x="33" y="35"/>
                  </a:cubicBezTo>
                  <a:cubicBezTo>
                    <a:pt x="33" y="47"/>
                    <a:pt x="27" y="51"/>
                    <a:pt x="16" y="51"/>
                  </a:cubicBezTo>
                  <a:cubicBezTo>
                    <a:pt x="8" y="51"/>
                    <a:pt x="0" y="49"/>
                    <a:pt x="0" y="38"/>
                  </a:cubicBezTo>
                  <a:cubicBezTo>
                    <a:pt x="0" y="35"/>
                    <a:pt x="0" y="35"/>
                    <a:pt x="0" y="35"/>
                  </a:cubicBezTo>
                  <a:lnTo>
                    <a:pt x="1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 name="Freeform 43"/>
            <p:cNvSpPr>
              <a:spLocks noChangeAspect="1" noEditPoints="1"/>
            </p:cNvSpPr>
            <p:nvPr userDrawn="1"/>
          </p:nvSpPr>
          <p:spPr bwMode="gray">
            <a:xfrm>
              <a:off x="3250" y="2458"/>
              <a:ext cx="71" cy="92"/>
            </a:xfrm>
            <a:custGeom>
              <a:avLst/>
              <a:gdLst>
                <a:gd name="T0" fmla="*/ 0 w 30"/>
                <a:gd name="T1" fmla="*/ 20 h 39"/>
                <a:gd name="T2" fmla="*/ 15 w 30"/>
                <a:gd name="T3" fmla="*/ 0 h 39"/>
                <a:gd name="T4" fmla="*/ 30 w 30"/>
                <a:gd name="T5" fmla="*/ 19 h 39"/>
                <a:gd name="T6" fmla="*/ 15 w 30"/>
                <a:gd name="T7" fmla="*/ 39 h 39"/>
                <a:gd name="T8" fmla="*/ 0 w 30"/>
                <a:gd name="T9" fmla="*/ 20 h 39"/>
                <a:gd name="T10" fmla="*/ 15 w 30"/>
                <a:gd name="T11" fmla="*/ 7 h 39"/>
                <a:gd name="T12" fmla="*/ 11 w 30"/>
                <a:gd name="T13" fmla="*/ 19 h 39"/>
                <a:gd name="T14" fmla="*/ 15 w 30"/>
                <a:gd name="T15" fmla="*/ 32 h 39"/>
                <a:gd name="T16" fmla="*/ 19 w 30"/>
                <a:gd name="T17" fmla="*/ 19 h 39"/>
                <a:gd name="T18" fmla="*/ 15 w 30"/>
                <a:gd name="T19"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9">
                  <a:moveTo>
                    <a:pt x="0" y="20"/>
                  </a:moveTo>
                  <a:cubicBezTo>
                    <a:pt x="0" y="8"/>
                    <a:pt x="2" y="0"/>
                    <a:pt x="15" y="0"/>
                  </a:cubicBezTo>
                  <a:cubicBezTo>
                    <a:pt x="29" y="0"/>
                    <a:pt x="30" y="8"/>
                    <a:pt x="30" y="19"/>
                  </a:cubicBezTo>
                  <a:cubicBezTo>
                    <a:pt x="30" y="31"/>
                    <a:pt x="28" y="39"/>
                    <a:pt x="15" y="39"/>
                  </a:cubicBezTo>
                  <a:cubicBezTo>
                    <a:pt x="1" y="39"/>
                    <a:pt x="0" y="31"/>
                    <a:pt x="0" y="20"/>
                  </a:cubicBezTo>
                  <a:moveTo>
                    <a:pt x="15" y="7"/>
                  </a:moveTo>
                  <a:cubicBezTo>
                    <a:pt x="12" y="7"/>
                    <a:pt x="11" y="10"/>
                    <a:pt x="11" y="19"/>
                  </a:cubicBezTo>
                  <a:cubicBezTo>
                    <a:pt x="11" y="29"/>
                    <a:pt x="12" y="32"/>
                    <a:pt x="15" y="32"/>
                  </a:cubicBezTo>
                  <a:cubicBezTo>
                    <a:pt x="19" y="32"/>
                    <a:pt x="19" y="29"/>
                    <a:pt x="19" y="19"/>
                  </a:cubicBezTo>
                  <a:cubicBezTo>
                    <a:pt x="19" y="10"/>
                    <a:pt x="19" y="7"/>
                    <a:pt x="15" y="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 name="Freeform 44"/>
            <p:cNvSpPr>
              <a:spLocks noChangeAspect="1"/>
            </p:cNvSpPr>
            <p:nvPr userDrawn="1"/>
          </p:nvSpPr>
          <p:spPr bwMode="gray">
            <a:xfrm>
              <a:off x="3330" y="2458"/>
              <a:ext cx="71" cy="92"/>
            </a:xfrm>
            <a:custGeom>
              <a:avLst/>
              <a:gdLst>
                <a:gd name="T0" fmla="*/ 20 w 30"/>
                <a:gd name="T1" fmla="*/ 15 h 39"/>
                <a:gd name="T2" fmla="*/ 15 w 30"/>
                <a:gd name="T3" fmla="*/ 7 h 39"/>
                <a:gd name="T4" fmla="*/ 11 w 30"/>
                <a:gd name="T5" fmla="*/ 19 h 39"/>
                <a:gd name="T6" fmla="*/ 15 w 30"/>
                <a:gd name="T7" fmla="*/ 32 h 39"/>
                <a:gd name="T8" fmla="*/ 20 w 30"/>
                <a:gd name="T9" fmla="*/ 23 h 39"/>
                <a:gd name="T10" fmla="*/ 30 w 30"/>
                <a:gd name="T11" fmla="*/ 23 h 39"/>
                <a:gd name="T12" fmla="*/ 15 w 30"/>
                <a:gd name="T13" fmla="*/ 39 h 39"/>
                <a:gd name="T14" fmla="*/ 0 w 30"/>
                <a:gd name="T15" fmla="*/ 18 h 39"/>
                <a:gd name="T16" fmla="*/ 15 w 30"/>
                <a:gd name="T17" fmla="*/ 0 h 39"/>
                <a:gd name="T18" fmla="*/ 30 w 30"/>
                <a:gd name="T19" fmla="*/ 15 h 39"/>
                <a:gd name="T20" fmla="*/ 20 w 30"/>
                <a:gd name="T21"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9">
                  <a:moveTo>
                    <a:pt x="20" y="15"/>
                  </a:moveTo>
                  <a:cubicBezTo>
                    <a:pt x="20" y="9"/>
                    <a:pt x="18" y="7"/>
                    <a:pt x="15" y="7"/>
                  </a:cubicBezTo>
                  <a:cubicBezTo>
                    <a:pt x="12" y="7"/>
                    <a:pt x="11" y="12"/>
                    <a:pt x="11" y="19"/>
                  </a:cubicBezTo>
                  <a:cubicBezTo>
                    <a:pt x="11" y="28"/>
                    <a:pt x="12" y="32"/>
                    <a:pt x="15" y="32"/>
                  </a:cubicBezTo>
                  <a:cubicBezTo>
                    <a:pt x="19" y="32"/>
                    <a:pt x="20" y="29"/>
                    <a:pt x="20" y="23"/>
                  </a:cubicBezTo>
                  <a:cubicBezTo>
                    <a:pt x="30" y="23"/>
                    <a:pt x="30" y="23"/>
                    <a:pt x="30" y="23"/>
                  </a:cubicBezTo>
                  <a:cubicBezTo>
                    <a:pt x="30" y="34"/>
                    <a:pt x="25" y="39"/>
                    <a:pt x="15" y="39"/>
                  </a:cubicBezTo>
                  <a:cubicBezTo>
                    <a:pt x="1" y="39"/>
                    <a:pt x="0" y="29"/>
                    <a:pt x="0" y="18"/>
                  </a:cubicBezTo>
                  <a:cubicBezTo>
                    <a:pt x="0" y="8"/>
                    <a:pt x="3" y="0"/>
                    <a:pt x="15" y="0"/>
                  </a:cubicBezTo>
                  <a:cubicBezTo>
                    <a:pt x="27" y="0"/>
                    <a:pt x="30" y="6"/>
                    <a:pt x="30" y="15"/>
                  </a:cubicBezTo>
                  <a:lnTo>
                    <a:pt x="2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 name="Freeform 45"/>
            <p:cNvSpPr>
              <a:spLocks noChangeAspect="1" noEditPoints="1"/>
            </p:cNvSpPr>
            <p:nvPr userDrawn="1"/>
          </p:nvSpPr>
          <p:spPr bwMode="gray">
            <a:xfrm>
              <a:off x="3413" y="2429"/>
              <a:ext cx="26" cy="119"/>
            </a:xfrm>
            <a:custGeom>
              <a:avLst/>
              <a:gdLst>
                <a:gd name="T0" fmla="*/ 0 w 26"/>
                <a:gd name="T1" fmla="*/ 0 h 119"/>
                <a:gd name="T2" fmla="*/ 26 w 26"/>
                <a:gd name="T3" fmla="*/ 0 h 119"/>
                <a:gd name="T4" fmla="*/ 26 w 26"/>
                <a:gd name="T5" fmla="*/ 22 h 119"/>
                <a:gd name="T6" fmla="*/ 0 w 26"/>
                <a:gd name="T7" fmla="*/ 22 h 119"/>
                <a:gd name="T8" fmla="*/ 0 w 26"/>
                <a:gd name="T9" fmla="*/ 0 h 119"/>
                <a:gd name="T10" fmla="*/ 0 w 26"/>
                <a:gd name="T11" fmla="*/ 31 h 119"/>
                <a:gd name="T12" fmla="*/ 26 w 26"/>
                <a:gd name="T13" fmla="*/ 31 h 119"/>
                <a:gd name="T14" fmla="*/ 26 w 26"/>
                <a:gd name="T15" fmla="*/ 119 h 119"/>
                <a:gd name="T16" fmla="*/ 0 w 26"/>
                <a:gd name="T17" fmla="*/ 119 h 119"/>
                <a:gd name="T18" fmla="*/ 0 w 26"/>
                <a:gd name="T19" fmla="*/ 3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9">
                  <a:moveTo>
                    <a:pt x="0" y="0"/>
                  </a:moveTo>
                  <a:lnTo>
                    <a:pt x="26" y="0"/>
                  </a:lnTo>
                  <a:lnTo>
                    <a:pt x="26" y="22"/>
                  </a:lnTo>
                  <a:lnTo>
                    <a:pt x="0" y="22"/>
                  </a:lnTo>
                  <a:lnTo>
                    <a:pt x="0" y="0"/>
                  </a:lnTo>
                  <a:close/>
                  <a:moveTo>
                    <a:pt x="0" y="31"/>
                  </a:moveTo>
                  <a:lnTo>
                    <a:pt x="26" y="31"/>
                  </a:lnTo>
                  <a:lnTo>
                    <a:pt x="26" y="119"/>
                  </a:lnTo>
                  <a:lnTo>
                    <a:pt x="0" y="119"/>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 name="Freeform 46"/>
            <p:cNvSpPr>
              <a:spLocks noChangeAspect="1" noEditPoints="1"/>
            </p:cNvSpPr>
            <p:nvPr userDrawn="1"/>
          </p:nvSpPr>
          <p:spPr bwMode="gray">
            <a:xfrm>
              <a:off x="3451" y="2458"/>
              <a:ext cx="71" cy="92"/>
            </a:xfrm>
            <a:custGeom>
              <a:avLst/>
              <a:gdLst>
                <a:gd name="T0" fmla="*/ 1 w 30"/>
                <a:gd name="T1" fmla="*/ 12 h 39"/>
                <a:gd name="T2" fmla="*/ 5 w 30"/>
                <a:gd name="T3" fmla="*/ 2 h 39"/>
                <a:gd name="T4" fmla="*/ 16 w 30"/>
                <a:gd name="T5" fmla="*/ 0 h 39"/>
                <a:gd name="T6" fmla="*/ 29 w 30"/>
                <a:gd name="T7" fmla="*/ 11 h 39"/>
                <a:gd name="T8" fmla="*/ 29 w 30"/>
                <a:gd name="T9" fmla="*/ 30 h 39"/>
                <a:gd name="T10" fmla="*/ 30 w 30"/>
                <a:gd name="T11" fmla="*/ 38 h 39"/>
                <a:gd name="T12" fmla="*/ 20 w 30"/>
                <a:gd name="T13" fmla="*/ 38 h 39"/>
                <a:gd name="T14" fmla="*/ 19 w 30"/>
                <a:gd name="T15" fmla="*/ 34 h 39"/>
                <a:gd name="T16" fmla="*/ 19 w 30"/>
                <a:gd name="T17" fmla="*/ 34 h 39"/>
                <a:gd name="T18" fmla="*/ 10 w 30"/>
                <a:gd name="T19" fmla="*/ 39 h 39"/>
                <a:gd name="T20" fmla="*/ 0 w 30"/>
                <a:gd name="T21" fmla="*/ 28 h 39"/>
                <a:gd name="T22" fmla="*/ 5 w 30"/>
                <a:gd name="T23" fmla="*/ 18 h 39"/>
                <a:gd name="T24" fmla="*/ 15 w 30"/>
                <a:gd name="T25" fmla="*/ 15 h 39"/>
                <a:gd name="T26" fmla="*/ 19 w 30"/>
                <a:gd name="T27" fmla="*/ 11 h 39"/>
                <a:gd name="T28" fmla="*/ 15 w 30"/>
                <a:gd name="T29" fmla="*/ 7 h 39"/>
                <a:gd name="T30" fmla="*/ 11 w 30"/>
                <a:gd name="T31" fmla="*/ 12 h 39"/>
                <a:gd name="T32" fmla="*/ 1 w 30"/>
                <a:gd name="T33" fmla="*/ 12 h 39"/>
                <a:gd name="T34" fmla="*/ 14 w 30"/>
                <a:gd name="T35" fmla="*/ 31 h 39"/>
                <a:gd name="T36" fmla="*/ 19 w 30"/>
                <a:gd name="T37" fmla="*/ 26 h 39"/>
                <a:gd name="T38" fmla="*/ 19 w 30"/>
                <a:gd name="T39" fmla="*/ 20 h 39"/>
                <a:gd name="T40" fmla="*/ 13 w 30"/>
                <a:gd name="T41" fmla="*/ 22 h 39"/>
                <a:gd name="T42" fmla="*/ 11 w 30"/>
                <a:gd name="T43" fmla="*/ 27 h 39"/>
                <a:gd name="T44" fmla="*/ 14 w 30"/>
                <a:gd name="T45"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9">
                  <a:moveTo>
                    <a:pt x="1" y="12"/>
                  </a:moveTo>
                  <a:cubicBezTo>
                    <a:pt x="1" y="7"/>
                    <a:pt x="3" y="4"/>
                    <a:pt x="5" y="2"/>
                  </a:cubicBezTo>
                  <a:cubicBezTo>
                    <a:pt x="8" y="0"/>
                    <a:pt x="11" y="0"/>
                    <a:pt x="16" y="0"/>
                  </a:cubicBezTo>
                  <a:cubicBezTo>
                    <a:pt x="25" y="0"/>
                    <a:pt x="29" y="3"/>
                    <a:pt x="29" y="11"/>
                  </a:cubicBezTo>
                  <a:cubicBezTo>
                    <a:pt x="29" y="30"/>
                    <a:pt x="29" y="30"/>
                    <a:pt x="29" y="30"/>
                  </a:cubicBezTo>
                  <a:cubicBezTo>
                    <a:pt x="29" y="33"/>
                    <a:pt x="29" y="36"/>
                    <a:pt x="30" y="38"/>
                  </a:cubicBezTo>
                  <a:cubicBezTo>
                    <a:pt x="20" y="38"/>
                    <a:pt x="20" y="38"/>
                    <a:pt x="20" y="38"/>
                  </a:cubicBezTo>
                  <a:cubicBezTo>
                    <a:pt x="19" y="37"/>
                    <a:pt x="19" y="35"/>
                    <a:pt x="19" y="34"/>
                  </a:cubicBezTo>
                  <a:cubicBezTo>
                    <a:pt x="19" y="34"/>
                    <a:pt x="19" y="34"/>
                    <a:pt x="19" y="34"/>
                  </a:cubicBezTo>
                  <a:cubicBezTo>
                    <a:pt x="17" y="37"/>
                    <a:pt x="14" y="39"/>
                    <a:pt x="10" y="39"/>
                  </a:cubicBezTo>
                  <a:cubicBezTo>
                    <a:pt x="4" y="39"/>
                    <a:pt x="0" y="36"/>
                    <a:pt x="0" y="28"/>
                  </a:cubicBezTo>
                  <a:cubicBezTo>
                    <a:pt x="0" y="23"/>
                    <a:pt x="2" y="20"/>
                    <a:pt x="5" y="18"/>
                  </a:cubicBezTo>
                  <a:cubicBezTo>
                    <a:pt x="7" y="17"/>
                    <a:pt x="12" y="16"/>
                    <a:pt x="15" y="15"/>
                  </a:cubicBezTo>
                  <a:cubicBezTo>
                    <a:pt x="18" y="14"/>
                    <a:pt x="19" y="14"/>
                    <a:pt x="19" y="11"/>
                  </a:cubicBezTo>
                  <a:cubicBezTo>
                    <a:pt x="19" y="9"/>
                    <a:pt x="18" y="7"/>
                    <a:pt x="15" y="7"/>
                  </a:cubicBezTo>
                  <a:cubicBezTo>
                    <a:pt x="12" y="7"/>
                    <a:pt x="11" y="9"/>
                    <a:pt x="11" y="12"/>
                  </a:cubicBezTo>
                  <a:lnTo>
                    <a:pt x="1" y="12"/>
                  </a:lnTo>
                  <a:close/>
                  <a:moveTo>
                    <a:pt x="14" y="31"/>
                  </a:moveTo>
                  <a:cubicBezTo>
                    <a:pt x="16" y="31"/>
                    <a:pt x="19" y="30"/>
                    <a:pt x="19" y="26"/>
                  </a:cubicBezTo>
                  <a:cubicBezTo>
                    <a:pt x="19" y="23"/>
                    <a:pt x="19" y="21"/>
                    <a:pt x="19" y="20"/>
                  </a:cubicBezTo>
                  <a:cubicBezTo>
                    <a:pt x="15" y="22"/>
                    <a:pt x="14" y="22"/>
                    <a:pt x="13" y="22"/>
                  </a:cubicBezTo>
                  <a:cubicBezTo>
                    <a:pt x="11" y="23"/>
                    <a:pt x="11" y="25"/>
                    <a:pt x="11" y="27"/>
                  </a:cubicBezTo>
                  <a:cubicBezTo>
                    <a:pt x="11" y="30"/>
                    <a:pt x="12" y="31"/>
                    <a:pt x="14" y="3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 name="Rectangle 47"/>
            <p:cNvSpPr>
              <a:spLocks noChangeAspect="1" noChangeArrowheads="1"/>
            </p:cNvSpPr>
            <p:nvPr userDrawn="1"/>
          </p:nvSpPr>
          <p:spPr bwMode="gray">
            <a:xfrm>
              <a:off x="3536" y="2432"/>
              <a:ext cx="26"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6" name="Freeform 48"/>
            <p:cNvSpPr>
              <a:spLocks noChangeAspect="1" noEditPoints="1"/>
            </p:cNvSpPr>
            <p:nvPr userDrawn="1"/>
          </p:nvSpPr>
          <p:spPr bwMode="gray">
            <a:xfrm>
              <a:off x="3621" y="2432"/>
              <a:ext cx="82" cy="116"/>
            </a:xfrm>
            <a:custGeom>
              <a:avLst/>
              <a:gdLst>
                <a:gd name="T0" fmla="*/ 0 w 35"/>
                <a:gd name="T1" fmla="*/ 0 h 49"/>
                <a:gd name="T2" fmla="*/ 20 w 35"/>
                <a:gd name="T3" fmla="*/ 0 h 49"/>
                <a:gd name="T4" fmla="*/ 33 w 35"/>
                <a:gd name="T5" fmla="*/ 13 h 49"/>
                <a:gd name="T6" fmla="*/ 24 w 35"/>
                <a:gd name="T7" fmla="*/ 25 h 49"/>
                <a:gd name="T8" fmla="*/ 24 w 35"/>
                <a:gd name="T9" fmla="*/ 25 h 49"/>
                <a:gd name="T10" fmla="*/ 32 w 35"/>
                <a:gd name="T11" fmla="*/ 37 h 49"/>
                <a:gd name="T12" fmla="*/ 35 w 35"/>
                <a:gd name="T13" fmla="*/ 48 h 49"/>
                <a:gd name="T14" fmla="*/ 35 w 35"/>
                <a:gd name="T15" fmla="*/ 49 h 49"/>
                <a:gd name="T16" fmla="*/ 22 w 35"/>
                <a:gd name="T17" fmla="*/ 49 h 49"/>
                <a:gd name="T18" fmla="*/ 21 w 35"/>
                <a:gd name="T19" fmla="*/ 39 h 49"/>
                <a:gd name="T20" fmla="*/ 16 w 35"/>
                <a:gd name="T21" fmla="*/ 29 h 49"/>
                <a:gd name="T22" fmla="*/ 12 w 35"/>
                <a:gd name="T23" fmla="*/ 29 h 49"/>
                <a:gd name="T24" fmla="*/ 12 w 35"/>
                <a:gd name="T25" fmla="*/ 49 h 49"/>
                <a:gd name="T26" fmla="*/ 0 w 35"/>
                <a:gd name="T27" fmla="*/ 49 h 49"/>
                <a:gd name="T28" fmla="*/ 0 w 35"/>
                <a:gd name="T29" fmla="*/ 0 h 49"/>
                <a:gd name="T30" fmla="*/ 12 w 35"/>
                <a:gd name="T31" fmla="*/ 21 h 49"/>
                <a:gd name="T32" fmla="*/ 15 w 35"/>
                <a:gd name="T33" fmla="*/ 21 h 49"/>
                <a:gd name="T34" fmla="*/ 21 w 35"/>
                <a:gd name="T35" fmla="*/ 14 h 49"/>
                <a:gd name="T36" fmla="*/ 15 w 35"/>
                <a:gd name="T37" fmla="*/ 8 h 49"/>
                <a:gd name="T38" fmla="*/ 12 w 35"/>
                <a:gd name="T39" fmla="*/ 8 h 49"/>
                <a:gd name="T40" fmla="*/ 12 w 35"/>
                <a:gd name="T41" fmla="*/ 2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9">
                  <a:moveTo>
                    <a:pt x="0" y="0"/>
                  </a:moveTo>
                  <a:cubicBezTo>
                    <a:pt x="20" y="0"/>
                    <a:pt x="20" y="0"/>
                    <a:pt x="20" y="0"/>
                  </a:cubicBezTo>
                  <a:cubicBezTo>
                    <a:pt x="29" y="0"/>
                    <a:pt x="33" y="6"/>
                    <a:pt x="33" y="13"/>
                  </a:cubicBezTo>
                  <a:cubicBezTo>
                    <a:pt x="33" y="20"/>
                    <a:pt x="30" y="23"/>
                    <a:pt x="24" y="25"/>
                  </a:cubicBezTo>
                  <a:cubicBezTo>
                    <a:pt x="24" y="25"/>
                    <a:pt x="24" y="25"/>
                    <a:pt x="24" y="25"/>
                  </a:cubicBezTo>
                  <a:cubicBezTo>
                    <a:pt x="32" y="26"/>
                    <a:pt x="32" y="30"/>
                    <a:pt x="32" y="37"/>
                  </a:cubicBezTo>
                  <a:cubicBezTo>
                    <a:pt x="33" y="47"/>
                    <a:pt x="33" y="48"/>
                    <a:pt x="35" y="48"/>
                  </a:cubicBezTo>
                  <a:cubicBezTo>
                    <a:pt x="35" y="49"/>
                    <a:pt x="35" y="49"/>
                    <a:pt x="35" y="49"/>
                  </a:cubicBezTo>
                  <a:cubicBezTo>
                    <a:pt x="22" y="49"/>
                    <a:pt x="22" y="49"/>
                    <a:pt x="22" y="49"/>
                  </a:cubicBezTo>
                  <a:cubicBezTo>
                    <a:pt x="21" y="47"/>
                    <a:pt x="21" y="45"/>
                    <a:pt x="21" y="39"/>
                  </a:cubicBezTo>
                  <a:cubicBezTo>
                    <a:pt x="21" y="31"/>
                    <a:pt x="20" y="29"/>
                    <a:pt x="16" y="29"/>
                  </a:cubicBezTo>
                  <a:cubicBezTo>
                    <a:pt x="12" y="29"/>
                    <a:pt x="12" y="29"/>
                    <a:pt x="12" y="29"/>
                  </a:cubicBezTo>
                  <a:cubicBezTo>
                    <a:pt x="12" y="49"/>
                    <a:pt x="12" y="49"/>
                    <a:pt x="12" y="49"/>
                  </a:cubicBezTo>
                  <a:cubicBezTo>
                    <a:pt x="0" y="49"/>
                    <a:pt x="0" y="49"/>
                    <a:pt x="0" y="49"/>
                  </a:cubicBezTo>
                  <a:lnTo>
                    <a:pt x="0" y="0"/>
                  </a:lnTo>
                  <a:close/>
                  <a:moveTo>
                    <a:pt x="12" y="21"/>
                  </a:moveTo>
                  <a:cubicBezTo>
                    <a:pt x="15" y="21"/>
                    <a:pt x="15" y="21"/>
                    <a:pt x="15" y="21"/>
                  </a:cubicBezTo>
                  <a:cubicBezTo>
                    <a:pt x="20" y="21"/>
                    <a:pt x="21" y="17"/>
                    <a:pt x="21" y="14"/>
                  </a:cubicBezTo>
                  <a:cubicBezTo>
                    <a:pt x="21" y="11"/>
                    <a:pt x="20" y="8"/>
                    <a:pt x="15" y="8"/>
                  </a:cubicBezTo>
                  <a:cubicBezTo>
                    <a:pt x="12" y="8"/>
                    <a:pt x="12" y="8"/>
                    <a:pt x="12" y="8"/>
                  </a:cubicBezTo>
                  <a:lnTo>
                    <a:pt x="1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 name="Freeform 49"/>
            <p:cNvSpPr>
              <a:spLocks noChangeAspect="1" noEditPoints="1"/>
            </p:cNvSpPr>
            <p:nvPr userDrawn="1"/>
          </p:nvSpPr>
          <p:spPr bwMode="gray">
            <a:xfrm>
              <a:off x="3711" y="2458"/>
              <a:ext cx="70" cy="92"/>
            </a:xfrm>
            <a:custGeom>
              <a:avLst/>
              <a:gdLst>
                <a:gd name="T0" fmla="*/ 11 w 30"/>
                <a:gd name="T1" fmla="*/ 21 h 39"/>
                <a:gd name="T2" fmla="*/ 11 w 30"/>
                <a:gd name="T3" fmla="*/ 24 h 39"/>
                <a:gd name="T4" fmla="*/ 15 w 30"/>
                <a:gd name="T5" fmla="*/ 32 h 39"/>
                <a:gd name="T6" fmla="*/ 19 w 30"/>
                <a:gd name="T7" fmla="*/ 25 h 39"/>
                <a:gd name="T8" fmla="*/ 30 w 30"/>
                <a:gd name="T9" fmla="*/ 25 h 39"/>
                <a:gd name="T10" fmla="*/ 15 w 30"/>
                <a:gd name="T11" fmla="*/ 39 h 39"/>
                <a:gd name="T12" fmla="*/ 0 w 30"/>
                <a:gd name="T13" fmla="*/ 18 h 39"/>
                <a:gd name="T14" fmla="*/ 15 w 30"/>
                <a:gd name="T15" fmla="*/ 0 h 39"/>
                <a:gd name="T16" fmla="*/ 30 w 30"/>
                <a:gd name="T17" fmla="*/ 21 h 39"/>
                <a:gd name="T18" fmla="*/ 11 w 30"/>
                <a:gd name="T19" fmla="*/ 21 h 39"/>
                <a:gd name="T20" fmla="*/ 19 w 30"/>
                <a:gd name="T21" fmla="*/ 15 h 39"/>
                <a:gd name="T22" fmla="*/ 15 w 30"/>
                <a:gd name="T23" fmla="*/ 7 h 39"/>
                <a:gd name="T24" fmla="*/ 11 w 30"/>
                <a:gd name="T25" fmla="*/ 15 h 39"/>
                <a:gd name="T26" fmla="*/ 19 w 30"/>
                <a:gd name="T27"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9">
                  <a:moveTo>
                    <a:pt x="11" y="21"/>
                  </a:moveTo>
                  <a:cubicBezTo>
                    <a:pt x="11" y="24"/>
                    <a:pt x="11" y="24"/>
                    <a:pt x="11" y="24"/>
                  </a:cubicBezTo>
                  <a:cubicBezTo>
                    <a:pt x="11" y="29"/>
                    <a:pt x="12" y="32"/>
                    <a:pt x="15" y="32"/>
                  </a:cubicBezTo>
                  <a:cubicBezTo>
                    <a:pt x="18" y="32"/>
                    <a:pt x="19" y="30"/>
                    <a:pt x="19" y="25"/>
                  </a:cubicBezTo>
                  <a:cubicBezTo>
                    <a:pt x="30" y="25"/>
                    <a:pt x="30" y="25"/>
                    <a:pt x="30" y="25"/>
                  </a:cubicBezTo>
                  <a:cubicBezTo>
                    <a:pt x="29" y="35"/>
                    <a:pt x="24" y="39"/>
                    <a:pt x="15" y="39"/>
                  </a:cubicBezTo>
                  <a:cubicBezTo>
                    <a:pt x="1" y="39"/>
                    <a:pt x="0" y="29"/>
                    <a:pt x="0" y="18"/>
                  </a:cubicBezTo>
                  <a:cubicBezTo>
                    <a:pt x="0" y="8"/>
                    <a:pt x="3" y="0"/>
                    <a:pt x="15" y="0"/>
                  </a:cubicBezTo>
                  <a:cubicBezTo>
                    <a:pt x="29" y="0"/>
                    <a:pt x="30" y="9"/>
                    <a:pt x="30" y="21"/>
                  </a:cubicBezTo>
                  <a:lnTo>
                    <a:pt x="11" y="21"/>
                  </a:lnTo>
                  <a:close/>
                  <a:moveTo>
                    <a:pt x="19" y="15"/>
                  </a:moveTo>
                  <a:cubicBezTo>
                    <a:pt x="19" y="10"/>
                    <a:pt x="18" y="7"/>
                    <a:pt x="15" y="7"/>
                  </a:cubicBezTo>
                  <a:cubicBezTo>
                    <a:pt x="12" y="7"/>
                    <a:pt x="11" y="10"/>
                    <a:pt x="11" y="15"/>
                  </a:cubicBezTo>
                  <a:lnTo>
                    <a:pt x="1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 name="Freeform 50"/>
            <p:cNvSpPr>
              <a:spLocks noChangeAspect="1"/>
            </p:cNvSpPr>
            <p:nvPr userDrawn="1"/>
          </p:nvSpPr>
          <p:spPr bwMode="gray">
            <a:xfrm>
              <a:off x="3789" y="2458"/>
              <a:ext cx="66" cy="92"/>
            </a:xfrm>
            <a:custGeom>
              <a:avLst/>
              <a:gdLst>
                <a:gd name="T0" fmla="*/ 10 w 28"/>
                <a:gd name="T1" fmla="*/ 26 h 39"/>
                <a:gd name="T2" fmla="*/ 11 w 28"/>
                <a:gd name="T3" fmla="*/ 30 h 39"/>
                <a:gd name="T4" fmla="*/ 14 w 28"/>
                <a:gd name="T5" fmla="*/ 32 h 39"/>
                <a:gd name="T6" fmla="*/ 18 w 28"/>
                <a:gd name="T7" fmla="*/ 28 h 39"/>
                <a:gd name="T8" fmla="*/ 14 w 28"/>
                <a:gd name="T9" fmla="*/ 24 h 39"/>
                <a:gd name="T10" fmla="*/ 0 w 28"/>
                <a:gd name="T11" fmla="*/ 11 h 39"/>
                <a:gd name="T12" fmla="*/ 14 w 28"/>
                <a:gd name="T13" fmla="*/ 0 h 39"/>
                <a:gd name="T14" fmla="*/ 28 w 28"/>
                <a:gd name="T15" fmla="*/ 10 h 39"/>
                <a:gd name="T16" fmla="*/ 28 w 28"/>
                <a:gd name="T17" fmla="*/ 12 h 39"/>
                <a:gd name="T18" fmla="*/ 18 w 28"/>
                <a:gd name="T19" fmla="*/ 12 h 39"/>
                <a:gd name="T20" fmla="*/ 18 w 28"/>
                <a:gd name="T21" fmla="*/ 11 h 39"/>
                <a:gd name="T22" fmla="*/ 14 w 28"/>
                <a:gd name="T23" fmla="*/ 7 h 39"/>
                <a:gd name="T24" fmla="*/ 11 w 28"/>
                <a:gd name="T25" fmla="*/ 10 h 39"/>
                <a:gd name="T26" fmla="*/ 28 w 28"/>
                <a:gd name="T27" fmla="*/ 27 h 39"/>
                <a:gd name="T28" fmla="*/ 14 w 28"/>
                <a:gd name="T29" fmla="*/ 39 h 39"/>
                <a:gd name="T30" fmla="*/ 0 w 28"/>
                <a:gd name="T31" fmla="*/ 28 h 39"/>
                <a:gd name="T32" fmla="*/ 0 w 28"/>
                <a:gd name="T33" fmla="*/ 26 h 39"/>
                <a:gd name="T34" fmla="*/ 10 w 28"/>
                <a:gd name="T35"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39">
                  <a:moveTo>
                    <a:pt x="10" y="26"/>
                  </a:moveTo>
                  <a:cubicBezTo>
                    <a:pt x="10" y="28"/>
                    <a:pt x="10" y="29"/>
                    <a:pt x="11" y="30"/>
                  </a:cubicBezTo>
                  <a:cubicBezTo>
                    <a:pt x="11" y="31"/>
                    <a:pt x="12" y="32"/>
                    <a:pt x="14" y="32"/>
                  </a:cubicBezTo>
                  <a:cubicBezTo>
                    <a:pt x="17" y="32"/>
                    <a:pt x="18" y="31"/>
                    <a:pt x="18" y="28"/>
                  </a:cubicBezTo>
                  <a:cubicBezTo>
                    <a:pt x="18" y="27"/>
                    <a:pt x="17" y="25"/>
                    <a:pt x="14" y="24"/>
                  </a:cubicBezTo>
                  <a:cubicBezTo>
                    <a:pt x="5" y="21"/>
                    <a:pt x="0" y="19"/>
                    <a:pt x="0" y="11"/>
                  </a:cubicBezTo>
                  <a:cubicBezTo>
                    <a:pt x="0" y="4"/>
                    <a:pt x="5" y="0"/>
                    <a:pt x="14" y="0"/>
                  </a:cubicBezTo>
                  <a:cubicBezTo>
                    <a:pt x="25" y="0"/>
                    <a:pt x="28" y="5"/>
                    <a:pt x="28" y="10"/>
                  </a:cubicBezTo>
                  <a:cubicBezTo>
                    <a:pt x="28" y="12"/>
                    <a:pt x="28" y="12"/>
                    <a:pt x="28" y="12"/>
                  </a:cubicBezTo>
                  <a:cubicBezTo>
                    <a:pt x="18" y="12"/>
                    <a:pt x="18" y="12"/>
                    <a:pt x="18" y="12"/>
                  </a:cubicBezTo>
                  <a:cubicBezTo>
                    <a:pt x="18" y="11"/>
                    <a:pt x="18" y="11"/>
                    <a:pt x="18" y="11"/>
                  </a:cubicBezTo>
                  <a:cubicBezTo>
                    <a:pt x="18" y="8"/>
                    <a:pt x="17" y="7"/>
                    <a:pt x="14" y="7"/>
                  </a:cubicBezTo>
                  <a:cubicBezTo>
                    <a:pt x="11" y="7"/>
                    <a:pt x="11" y="8"/>
                    <a:pt x="11" y="10"/>
                  </a:cubicBezTo>
                  <a:cubicBezTo>
                    <a:pt x="11" y="17"/>
                    <a:pt x="28" y="12"/>
                    <a:pt x="28" y="27"/>
                  </a:cubicBezTo>
                  <a:cubicBezTo>
                    <a:pt x="28" y="34"/>
                    <a:pt x="23" y="39"/>
                    <a:pt x="14" y="39"/>
                  </a:cubicBezTo>
                  <a:cubicBezTo>
                    <a:pt x="4" y="39"/>
                    <a:pt x="0" y="35"/>
                    <a:pt x="0" y="28"/>
                  </a:cubicBezTo>
                  <a:cubicBezTo>
                    <a:pt x="0" y="26"/>
                    <a:pt x="0" y="26"/>
                    <a:pt x="0" y="26"/>
                  </a:cubicBezTo>
                  <a:lnTo>
                    <a:pt x="1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9" name="Freeform 51"/>
            <p:cNvSpPr>
              <a:spLocks noChangeAspect="1" noEditPoints="1"/>
            </p:cNvSpPr>
            <p:nvPr userDrawn="1"/>
          </p:nvSpPr>
          <p:spPr bwMode="gray">
            <a:xfrm>
              <a:off x="3864" y="2458"/>
              <a:ext cx="71" cy="92"/>
            </a:xfrm>
            <a:custGeom>
              <a:avLst/>
              <a:gdLst>
                <a:gd name="T0" fmla="*/ 11 w 30"/>
                <a:gd name="T1" fmla="*/ 21 h 39"/>
                <a:gd name="T2" fmla="*/ 11 w 30"/>
                <a:gd name="T3" fmla="*/ 24 h 39"/>
                <a:gd name="T4" fmla="*/ 15 w 30"/>
                <a:gd name="T5" fmla="*/ 32 h 39"/>
                <a:gd name="T6" fmla="*/ 19 w 30"/>
                <a:gd name="T7" fmla="*/ 25 h 39"/>
                <a:gd name="T8" fmla="*/ 30 w 30"/>
                <a:gd name="T9" fmla="*/ 25 h 39"/>
                <a:gd name="T10" fmla="*/ 15 w 30"/>
                <a:gd name="T11" fmla="*/ 39 h 39"/>
                <a:gd name="T12" fmla="*/ 0 w 30"/>
                <a:gd name="T13" fmla="*/ 18 h 39"/>
                <a:gd name="T14" fmla="*/ 15 w 30"/>
                <a:gd name="T15" fmla="*/ 0 h 39"/>
                <a:gd name="T16" fmla="*/ 30 w 30"/>
                <a:gd name="T17" fmla="*/ 21 h 39"/>
                <a:gd name="T18" fmla="*/ 11 w 30"/>
                <a:gd name="T19" fmla="*/ 21 h 39"/>
                <a:gd name="T20" fmla="*/ 19 w 30"/>
                <a:gd name="T21" fmla="*/ 15 h 39"/>
                <a:gd name="T22" fmla="*/ 15 w 30"/>
                <a:gd name="T23" fmla="*/ 7 h 39"/>
                <a:gd name="T24" fmla="*/ 11 w 30"/>
                <a:gd name="T25" fmla="*/ 15 h 39"/>
                <a:gd name="T26" fmla="*/ 19 w 30"/>
                <a:gd name="T27"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9">
                  <a:moveTo>
                    <a:pt x="11" y="21"/>
                  </a:moveTo>
                  <a:cubicBezTo>
                    <a:pt x="11" y="24"/>
                    <a:pt x="11" y="24"/>
                    <a:pt x="11" y="24"/>
                  </a:cubicBezTo>
                  <a:cubicBezTo>
                    <a:pt x="11" y="29"/>
                    <a:pt x="12" y="32"/>
                    <a:pt x="15" y="32"/>
                  </a:cubicBezTo>
                  <a:cubicBezTo>
                    <a:pt x="18" y="32"/>
                    <a:pt x="19" y="30"/>
                    <a:pt x="19" y="25"/>
                  </a:cubicBezTo>
                  <a:cubicBezTo>
                    <a:pt x="30" y="25"/>
                    <a:pt x="30" y="25"/>
                    <a:pt x="30" y="25"/>
                  </a:cubicBezTo>
                  <a:cubicBezTo>
                    <a:pt x="29" y="35"/>
                    <a:pt x="24" y="39"/>
                    <a:pt x="15" y="39"/>
                  </a:cubicBezTo>
                  <a:cubicBezTo>
                    <a:pt x="1" y="39"/>
                    <a:pt x="0" y="29"/>
                    <a:pt x="0" y="18"/>
                  </a:cubicBezTo>
                  <a:cubicBezTo>
                    <a:pt x="0" y="8"/>
                    <a:pt x="3" y="0"/>
                    <a:pt x="15" y="0"/>
                  </a:cubicBezTo>
                  <a:cubicBezTo>
                    <a:pt x="29" y="0"/>
                    <a:pt x="30" y="9"/>
                    <a:pt x="30" y="21"/>
                  </a:cubicBezTo>
                  <a:lnTo>
                    <a:pt x="11" y="21"/>
                  </a:lnTo>
                  <a:close/>
                  <a:moveTo>
                    <a:pt x="19" y="15"/>
                  </a:moveTo>
                  <a:cubicBezTo>
                    <a:pt x="19" y="10"/>
                    <a:pt x="18" y="7"/>
                    <a:pt x="15" y="7"/>
                  </a:cubicBezTo>
                  <a:cubicBezTo>
                    <a:pt x="12" y="7"/>
                    <a:pt x="11" y="10"/>
                    <a:pt x="11" y="15"/>
                  </a:cubicBezTo>
                  <a:lnTo>
                    <a:pt x="1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0" name="Freeform 52"/>
            <p:cNvSpPr>
              <a:spLocks noChangeAspect="1" noEditPoints="1"/>
            </p:cNvSpPr>
            <p:nvPr userDrawn="1"/>
          </p:nvSpPr>
          <p:spPr bwMode="gray">
            <a:xfrm>
              <a:off x="3942" y="2458"/>
              <a:ext cx="71" cy="92"/>
            </a:xfrm>
            <a:custGeom>
              <a:avLst/>
              <a:gdLst>
                <a:gd name="T0" fmla="*/ 1 w 30"/>
                <a:gd name="T1" fmla="*/ 12 h 39"/>
                <a:gd name="T2" fmla="*/ 5 w 30"/>
                <a:gd name="T3" fmla="*/ 2 h 39"/>
                <a:gd name="T4" fmla="*/ 16 w 30"/>
                <a:gd name="T5" fmla="*/ 0 h 39"/>
                <a:gd name="T6" fmla="*/ 29 w 30"/>
                <a:gd name="T7" fmla="*/ 11 h 39"/>
                <a:gd name="T8" fmla="*/ 29 w 30"/>
                <a:gd name="T9" fmla="*/ 30 h 39"/>
                <a:gd name="T10" fmla="*/ 30 w 30"/>
                <a:gd name="T11" fmla="*/ 38 h 39"/>
                <a:gd name="T12" fmla="*/ 20 w 30"/>
                <a:gd name="T13" fmla="*/ 38 h 39"/>
                <a:gd name="T14" fmla="*/ 19 w 30"/>
                <a:gd name="T15" fmla="*/ 34 h 39"/>
                <a:gd name="T16" fmla="*/ 19 w 30"/>
                <a:gd name="T17" fmla="*/ 34 h 39"/>
                <a:gd name="T18" fmla="*/ 10 w 30"/>
                <a:gd name="T19" fmla="*/ 39 h 39"/>
                <a:gd name="T20" fmla="*/ 0 w 30"/>
                <a:gd name="T21" fmla="*/ 28 h 39"/>
                <a:gd name="T22" fmla="*/ 5 w 30"/>
                <a:gd name="T23" fmla="*/ 18 h 39"/>
                <a:gd name="T24" fmla="*/ 15 w 30"/>
                <a:gd name="T25" fmla="*/ 15 h 39"/>
                <a:gd name="T26" fmla="*/ 19 w 30"/>
                <a:gd name="T27" fmla="*/ 11 h 39"/>
                <a:gd name="T28" fmla="*/ 15 w 30"/>
                <a:gd name="T29" fmla="*/ 7 h 39"/>
                <a:gd name="T30" fmla="*/ 11 w 30"/>
                <a:gd name="T31" fmla="*/ 12 h 39"/>
                <a:gd name="T32" fmla="*/ 1 w 30"/>
                <a:gd name="T33" fmla="*/ 12 h 39"/>
                <a:gd name="T34" fmla="*/ 14 w 30"/>
                <a:gd name="T35" fmla="*/ 31 h 39"/>
                <a:gd name="T36" fmla="*/ 19 w 30"/>
                <a:gd name="T37" fmla="*/ 26 h 39"/>
                <a:gd name="T38" fmla="*/ 19 w 30"/>
                <a:gd name="T39" fmla="*/ 20 h 39"/>
                <a:gd name="T40" fmla="*/ 13 w 30"/>
                <a:gd name="T41" fmla="*/ 22 h 39"/>
                <a:gd name="T42" fmla="*/ 11 w 30"/>
                <a:gd name="T43" fmla="*/ 27 h 39"/>
                <a:gd name="T44" fmla="*/ 14 w 30"/>
                <a:gd name="T45"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9">
                  <a:moveTo>
                    <a:pt x="1" y="12"/>
                  </a:moveTo>
                  <a:cubicBezTo>
                    <a:pt x="1" y="7"/>
                    <a:pt x="3" y="4"/>
                    <a:pt x="5" y="2"/>
                  </a:cubicBezTo>
                  <a:cubicBezTo>
                    <a:pt x="8" y="0"/>
                    <a:pt x="11" y="0"/>
                    <a:pt x="16" y="0"/>
                  </a:cubicBezTo>
                  <a:cubicBezTo>
                    <a:pt x="25" y="0"/>
                    <a:pt x="29" y="3"/>
                    <a:pt x="29" y="11"/>
                  </a:cubicBezTo>
                  <a:cubicBezTo>
                    <a:pt x="29" y="30"/>
                    <a:pt x="29" y="30"/>
                    <a:pt x="29" y="30"/>
                  </a:cubicBezTo>
                  <a:cubicBezTo>
                    <a:pt x="29" y="33"/>
                    <a:pt x="29" y="36"/>
                    <a:pt x="30" y="38"/>
                  </a:cubicBezTo>
                  <a:cubicBezTo>
                    <a:pt x="20" y="38"/>
                    <a:pt x="20" y="38"/>
                    <a:pt x="20" y="38"/>
                  </a:cubicBezTo>
                  <a:cubicBezTo>
                    <a:pt x="19" y="37"/>
                    <a:pt x="19" y="35"/>
                    <a:pt x="19" y="34"/>
                  </a:cubicBezTo>
                  <a:cubicBezTo>
                    <a:pt x="19" y="34"/>
                    <a:pt x="19" y="34"/>
                    <a:pt x="19" y="34"/>
                  </a:cubicBezTo>
                  <a:cubicBezTo>
                    <a:pt x="17" y="37"/>
                    <a:pt x="14" y="39"/>
                    <a:pt x="10" y="39"/>
                  </a:cubicBezTo>
                  <a:cubicBezTo>
                    <a:pt x="4" y="39"/>
                    <a:pt x="0" y="36"/>
                    <a:pt x="0" y="28"/>
                  </a:cubicBezTo>
                  <a:cubicBezTo>
                    <a:pt x="0" y="23"/>
                    <a:pt x="2" y="20"/>
                    <a:pt x="5" y="18"/>
                  </a:cubicBezTo>
                  <a:cubicBezTo>
                    <a:pt x="7" y="17"/>
                    <a:pt x="12" y="16"/>
                    <a:pt x="15" y="15"/>
                  </a:cubicBezTo>
                  <a:cubicBezTo>
                    <a:pt x="18" y="14"/>
                    <a:pt x="19" y="14"/>
                    <a:pt x="19" y="11"/>
                  </a:cubicBezTo>
                  <a:cubicBezTo>
                    <a:pt x="19" y="9"/>
                    <a:pt x="18" y="7"/>
                    <a:pt x="15" y="7"/>
                  </a:cubicBezTo>
                  <a:cubicBezTo>
                    <a:pt x="12" y="7"/>
                    <a:pt x="11" y="9"/>
                    <a:pt x="11" y="12"/>
                  </a:cubicBezTo>
                  <a:lnTo>
                    <a:pt x="1" y="12"/>
                  </a:lnTo>
                  <a:close/>
                  <a:moveTo>
                    <a:pt x="14" y="31"/>
                  </a:moveTo>
                  <a:cubicBezTo>
                    <a:pt x="16" y="31"/>
                    <a:pt x="19" y="30"/>
                    <a:pt x="19" y="26"/>
                  </a:cubicBezTo>
                  <a:cubicBezTo>
                    <a:pt x="19" y="23"/>
                    <a:pt x="19" y="21"/>
                    <a:pt x="19" y="20"/>
                  </a:cubicBezTo>
                  <a:cubicBezTo>
                    <a:pt x="15" y="22"/>
                    <a:pt x="14" y="22"/>
                    <a:pt x="13" y="22"/>
                  </a:cubicBezTo>
                  <a:cubicBezTo>
                    <a:pt x="11" y="23"/>
                    <a:pt x="11" y="25"/>
                    <a:pt x="11" y="27"/>
                  </a:cubicBezTo>
                  <a:cubicBezTo>
                    <a:pt x="11" y="30"/>
                    <a:pt x="12" y="31"/>
                    <a:pt x="14" y="3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 name="Freeform 53"/>
            <p:cNvSpPr>
              <a:spLocks noChangeAspect="1"/>
            </p:cNvSpPr>
            <p:nvPr userDrawn="1"/>
          </p:nvSpPr>
          <p:spPr bwMode="gray">
            <a:xfrm>
              <a:off x="4027" y="2458"/>
              <a:ext cx="50" cy="90"/>
            </a:xfrm>
            <a:custGeom>
              <a:avLst/>
              <a:gdLst>
                <a:gd name="T0" fmla="*/ 0 w 21"/>
                <a:gd name="T1" fmla="*/ 1 h 38"/>
                <a:gd name="T2" fmla="*/ 11 w 21"/>
                <a:gd name="T3" fmla="*/ 1 h 38"/>
                <a:gd name="T4" fmla="*/ 11 w 21"/>
                <a:gd name="T5" fmla="*/ 6 h 38"/>
                <a:gd name="T6" fmla="*/ 11 w 21"/>
                <a:gd name="T7" fmla="*/ 6 h 38"/>
                <a:gd name="T8" fmla="*/ 20 w 21"/>
                <a:gd name="T9" fmla="*/ 0 h 38"/>
                <a:gd name="T10" fmla="*/ 21 w 21"/>
                <a:gd name="T11" fmla="*/ 0 h 38"/>
                <a:gd name="T12" fmla="*/ 21 w 21"/>
                <a:gd name="T13" fmla="*/ 10 h 38"/>
                <a:gd name="T14" fmla="*/ 18 w 21"/>
                <a:gd name="T15" fmla="*/ 10 h 38"/>
                <a:gd name="T16" fmla="*/ 11 w 21"/>
                <a:gd name="T17" fmla="*/ 17 h 38"/>
                <a:gd name="T18" fmla="*/ 11 w 21"/>
                <a:gd name="T19" fmla="*/ 38 h 38"/>
                <a:gd name="T20" fmla="*/ 0 w 21"/>
                <a:gd name="T21" fmla="*/ 38 h 38"/>
                <a:gd name="T22" fmla="*/ 0 w 21"/>
                <a:gd name="T2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8">
                  <a:moveTo>
                    <a:pt x="0" y="1"/>
                  </a:moveTo>
                  <a:cubicBezTo>
                    <a:pt x="11" y="1"/>
                    <a:pt x="11" y="1"/>
                    <a:pt x="11" y="1"/>
                  </a:cubicBezTo>
                  <a:cubicBezTo>
                    <a:pt x="11" y="6"/>
                    <a:pt x="11" y="6"/>
                    <a:pt x="11" y="6"/>
                  </a:cubicBezTo>
                  <a:cubicBezTo>
                    <a:pt x="11" y="6"/>
                    <a:pt x="11" y="6"/>
                    <a:pt x="11" y="6"/>
                  </a:cubicBezTo>
                  <a:cubicBezTo>
                    <a:pt x="12" y="3"/>
                    <a:pt x="15" y="0"/>
                    <a:pt x="20" y="0"/>
                  </a:cubicBezTo>
                  <a:cubicBezTo>
                    <a:pt x="20" y="0"/>
                    <a:pt x="21" y="0"/>
                    <a:pt x="21" y="0"/>
                  </a:cubicBezTo>
                  <a:cubicBezTo>
                    <a:pt x="21" y="10"/>
                    <a:pt x="21" y="10"/>
                    <a:pt x="21" y="10"/>
                  </a:cubicBezTo>
                  <a:cubicBezTo>
                    <a:pt x="20" y="10"/>
                    <a:pt x="19" y="10"/>
                    <a:pt x="18" y="10"/>
                  </a:cubicBezTo>
                  <a:cubicBezTo>
                    <a:pt x="14" y="10"/>
                    <a:pt x="11" y="12"/>
                    <a:pt x="11" y="17"/>
                  </a:cubicBezTo>
                  <a:cubicBezTo>
                    <a:pt x="11" y="38"/>
                    <a:pt x="11" y="38"/>
                    <a:pt x="11" y="38"/>
                  </a:cubicBezTo>
                  <a:cubicBezTo>
                    <a:pt x="0" y="38"/>
                    <a:pt x="0" y="38"/>
                    <a:pt x="0" y="38"/>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 name="Freeform 54"/>
            <p:cNvSpPr>
              <a:spLocks noChangeAspect="1"/>
            </p:cNvSpPr>
            <p:nvPr userDrawn="1"/>
          </p:nvSpPr>
          <p:spPr bwMode="gray">
            <a:xfrm>
              <a:off x="4081" y="2458"/>
              <a:ext cx="71" cy="92"/>
            </a:xfrm>
            <a:custGeom>
              <a:avLst/>
              <a:gdLst>
                <a:gd name="T0" fmla="*/ 20 w 30"/>
                <a:gd name="T1" fmla="*/ 15 h 39"/>
                <a:gd name="T2" fmla="*/ 16 w 30"/>
                <a:gd name="T3" fmla="*/ 7 h 39"/>
                <a:gd name="T4" fmla="*/ 11 w 30"/>
                <a:gd name="T5" fmla="*/ 19 h 39"/>
                <a:gd name="T6" fmla="*/ 16 w 30"/>
                <a:gd name="T7" fmla="*/ 32 h 39"/>
                <a:gd name="T8" fmla="*/ 20 w 30"/>
                <a:gd name="T9" fmla="*/ 23 h 39"/>
                <a:gd name="T10" fmla="*/ 30 w 30"/>
                <a:gd name="T11" fmla="*/ 23 h 39"/>
                <a:gd name="T12" fmla="*/ 15 w 30"/>
                <a:gd name="T13" fmla="*/ 39 h 39"/>
                <a:gd name="T14" fmla="*/ 0 w 30"/>
                <a:gd name="T15" fmla="*/ 18 h 39"/>
                <a:gd name="T16" fmla="*/ 15 w 30"/>
                <a:gd name="T17" fmla="*/ 0 h 39"/>
                <a:gd name="T18" fmla="*/ 30 w 30"/>
                <a:gd name="T19" fmla="*/ 15 h 39"/>
                <a:gd name="T20" fmla="*/ 20 w 30"/>
                <a:gd name="T21"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9">
                  <a:moveTo>
                    <a:pt x="20" y="15"/>
                  </a:moveTo>
                  <a:cubicBezTo>
                    <a:pt x="20" y="9"/>
                    <a:pt x="19" y="7"/>
                    <a:pt x="16" y="7"/>
                  </a:cubicBezTo>
                  <a:cubicBezTo>
                    <a:pt x="12" y="7"/>
                    <a:pt x="11" y="12"/>
                    <a:pt x="11" y="19"/>
                  </a:cubicBezTo>
                  <a:cubicBezTo>
                    <a:pt x="11" y="28"/>
                    <a:pt x="12" y="32"/>
                    <a:pt x="16" y="32"/>
                  </a:cubicBezTo>
                  <a:cubicBezTo>
                    <a:pt x="19" y="32"/>
                    <a:pt x="20" y="29"/>
                    <a:pt x="20" y="23"/>
                  </a:cubicBezTo>
                  <a:cubicBezTo>
                    <a:pt x="30" y="23"/>
                    <a:pt x="30" y="23"/>
                    <a:pt x="30" y="23"/>
                  </a:cubicBezTo>
                  <a:cubicBezTo>
                    <a:pt x="30" y="34"/>
                    <a:pt x="25" y="39"/>
                    <a:pt x="15" y="39"/>
                  </a:cubicBezTo>
                  <a:cubicBezTo>
                    <a:pt x="1" y="39"/>
                    <a:pt x="0" y="29"/>
                    <a:pt x="0" y="18"/>
                  </a:cubicBezTo>
                  <a:cubicBezTo>
                    <a:pt x="0" y="8"/>
                    <a:pt x="3" y="0"/>
                    <a:pt x="15" y="0"/>
                  </a:cubicBezTo>
                  <a:cubicBezTo>
                    <a:pt x="27" y="0"/>
                    <a:pt x="30" y="6"/>
                    <a:pt x="30" y="15"/>
                  </a:cubicBezTo>
                  <a:lnTo>
                    <a:pt x="2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 name="Freeform 55"/>
            <p:cNvSpPr>
              <a:spLocks noChangeAspect="1"/>
            </p:cNvSpPr>
            <p:nvPr userDrawn="1"/>
          </p:nvSpPr>
          <p:spPr bwMode="gray">
            <a:xfrm>
              <a:off x="4164" y="2432"/>
              <a:ext cx="69" cy="116"/>
            </a:xfrm>
            <a:custGeom>
              <a:avLst/>
              <a:gdLst>
                <a:gd name="T0" fmla="*/ 0 w 29"/>
                <a:gd name="T1" fmla="*/ 0 h 49"/>
                <a:gd name="T2" fmla="*/ 11 w 29"/>
                <a:gd name="T3" fmla="*/ 0 h 49"/>
                <a:gd name="T4" fmla="*/ 11 w 29"/>
                <a:gd name="T5" fmla="*/ 16 h 49"/>
                <a:gd name="T6" fmla="*/ 11 w 29"/>
                <a:gd name="T7" fmla="*/ 16 h 49"/>
                <a:gd name="T8" fmla="*/ 19 w 29"/>
                <a:gd name="T9" fmla="*/ 11 h 49"/>
                <a:gd name="T10" fmla="*/ 29 w 29"/>
                <a:gd name="T11" fmla="*/ 21 h 49"/>
                <a:gd name="T12" fmla="*/ 29 w 29"/>
                <a:gd name="T13" fmla="*/ 49 h 49"/>
                <a:gd name="T14" fmla="*/ 18 w 29"/>
                <a:gd name="T15" fmla="*/ 49 h 49"/>
                <a:gd name="T16" fmla="*/ 18 w 29"/>
                <a:gd name="T17" fmla="*/ 24 h 49"/>
                <a:gd name="T18" fmla="*/ 15 w 29"/>
                <a:gd name="T19" fmla="*/ 19 h 49"/>
                <a:gd name="T20" fmla="*/ 11 w 29"/>
                <a:gd name="T21" fmla="*/ 25 h 49"/>
                <a:gd name="T22" fmla="*/ 11 w 29"/>
                <a:gd name="T23" fmla="*/ 49 h 49"/>
                <a:gd name="T24" fmla="*/ 0 w 29"/>
                <a:gd name="T25" fmla="*/ 49 h 49"/>
                <a:gd name="T26" fmla="*/ 0 w 29"/>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49">
                  <a:moveTo>
                    <a:pt x="0" y="0"/>
                  </a:moveTo>
                  <a:cubicBezTo>
                    <a:pt x="11" y="0"/>
                    <a:pt x="11" y="0"/>
                    <a:pt x="11" y="0"/>
                  </a:cubicBezTo>
                  <a:cubicBezTo>
                    <a:pt x="11" y="16"/>
                    <a:pt x="11" y="16"/>
                    <a:pt x="11" y="16"/>
                  </a:cubicBezTo>
                  <a:cubicBezTo>
                    <a:pt x="11" y="16"/>
                    <a:pt x="11" y="16"/>
                    <a:pt x="11" y="16"/>
                  </a:cubicBezTo>
                  <a:cubicBezTo>
                    <a:pt x="13" y="12"/>
                    <a:pt x="16" y="11"/>
                    <a:pt x="19" y="11"/>
                  </a:cubicBezTo>
                  <a:cubicBezTo>
                    <a:pt x="26" y="11"/>
                    <a:pt x="29" y="14"/>
                    <a:pt x="29" y="21"/>
                  </a:cubicBezTo>
                  <a:cubicBezTo>
                    <a:pt x="29" y="49"/>
                    <a:pt x="29" y="49"/>
                    <a:pt x="29" y="49"/>
                  </a:cubicBezTo>
                  <a:cubicBezTo>
                    <a:pt x="18" y="49"/>
                    <a:pt x="18" y="49"/>
                    <a:pt x="18" y="49"/>
                  </a:cubicBezTo>
                  <a:cubicBezTo>
                    <a:pt x="18" y="24"/>
                    <a:pt x="18" y="24"/>
                    <a:pt x="18" y="24"/>
                  </a:cubicBezTo>
                  <a:cubicBezTo>
                    <a:pt x="18" y="21"/>
                    <a:pt x="17" y="19"/>
                    <a:pt x="15" y="19"/>
                  </a:cubicBezTo>
                  <a:cubicBezTo>
                    <a:pt x="13" y="19"/>
                    <a:pt x="11" y="21"/>
                    <a:pt x="11" y="25"/>
                  </a:cubicBezTo>
                  <a:cubicBezTo>
                    <a:pt x="11" y="49"/>
                    <a:pt x="11" y="49"/>
                    <a:pt x="11" y="49"/>
                  </a:cubicBezTo>
                  <a:cubicBezTo>
                    <a:pt x="0" y="49"/>
                    <a:pt x="0" y="49"/>
                    <a:pt x="0" y="49"/>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9" r:id="rId4"/>
    <p:sldLayoutId id="2147483696" r:id="rId5"/>
    <p:sldLayoutId id="2147483718" r:id="rId6"/>
    <p:sldLayoutId id="2147483708" r:id="rId7"/>
    <p:sldLayoutId id="2147483703" r:id="rId8"/>
    <p:sldLayoutId id="2147483691" r:id="rId9"/>
    <p:sldLayoutId id="2147483719" r:id="rId10"/>
    <p:sldLayoutId id="2147483715" r:id="rId11"/>
    <p:sldLayoutId id="2147483712" r:id="rId12"/>
    <p:sldLayoutId id="2147483697" r:id="rId13"/>
    <p:sldLayoutId id="2147483720" r:id="rId14"/>
    <p:sldLayoutId id="2147483713" r:id="rId15"/>
    <p:sldLayoutId id="2147483716" r:id="rId16"/>
    <p:sldLayoutId id="2147483698" r:id="rId17"/>
    <p:sldLayoutId id="2147483702" r:id="rId18"/>
    <p:sldLayoutId id="2147483717" r:id="rId19"/>
    <p:sldLayoutId id="2147483714" r:id="rId20"/>
    <p:sldLayoutId id="2147483707" r:id="rId21"/>
  </p:sldLayoutIdLst>
  <p:timing>
    <p:tnLst>
      <p:par>
        <p:cTn id="1" dur="indefinite" restart="never" nodeType="tmRoot"/>
      </p:par>
    </p:tnLst>
  </p:timing>
  <p:hf hdr="0" ftr="0" dt="0"/>
  <p:txStyles>
    <p:titleStyle>
      <a:lvl1pPr algn="l" rtl="0" eaLnBrk="1" fontAlgn="base" hangingPunct="1">
        <a:spcBef>
          <a:spcPct val="0"/>
        </a:spcBef>
        <a:spcAft>
          <a:spcPct val="0"/>
        </a:spcAft>
        <a:defRPr sz="3800" kern="1200">
          <a:solidFill>
            <a:schemeClr val="tx1"/>
          </a:solidFill>
          <a:latin typeface="+mj-lt"/>
          <a:ea typeface="+mj-ea"/>
          <a:cs typeface="+mj-cs"/>
        </a:defRPr>
      </a:lvl1pPr>
      <a:lvl2pPr algn="l" rtl="0" eaLnBrk="1" fontAlgn="base" hangingPunct="1">
        <a:spcBef>
          <a:spcPct val="0"/>
        </a:spcBef>
        <a:spcAft>
          <a:spcPct val="0"/>
        </a:spcAft>
        <a:defRPr sz="3800">
          <a:solidFill>
            <a:schemeClr val="tx1"/>
          </a:solidFill>
          <a:latin typeface="HelveticaNeue LT 67 MdCn" pitchFamily="34" charset="0"/>
        </a:defRPr>
      </a:lvl2pPr>
      <a:lvl3pPr algn="l" rtl="0" eaLnBrk="1" fontAlgn="base" hangingPunct="1">
        <a:spcBef>
          <a:spcPct val="0"/>
        </a:spcBef>
        <a:spcAft>
          <a:spcPct val="0"/>
        </a:spcAft>
        <a:defRPr sz="3800">
          <a:solidFill>
            <a:schemeClr val="tx1"/>
          </a:solidFill>
          <a:latin typeface="HelveticaNeue LT 67 MdCn" pitchFamily="34" charset="0"/>
        </a:defRPr>
      </a:lvl3pPr>
      <a:lvl4pPr algn="l" rtl="0" eaLnBrk="1" fontAlgn="base" hangingPunct="1">
        <a:spcBef>
          <a:spcPct val="0"/>
        </a:spcBef>
        <a:spcAft>
          <a:spcPct val="0"/>
        </a:spcAft>
        <a:defRPr sz="3800">
          <a:solidFill>
            <a:schemeClr val="tx1"/>
          </a:solidFill>
          <a:latin typeface="HelveticaNeue LT 67 MdCn" pitchFamily="34" charset="0"/>
        </a:defRPr>
      </a:lvl4pPr>
      <a:lvl5pPr algn="l" rtl="0" eaLnBrk="1" fontAlgn="base" hangingPunct="1">
        <a:spcBef>
          <a:spcPct val="0"/>
        </a:spcBef>
        <a:spcAft>
          <a:spcPct val="0"/>
        </a:spcAft>
        <a:defRPr sz="3800">
          <a:solidFill>
            <a:schemeClr val="tx1"/>
          </a:solidFill>
          <a:latin typeface="HelveticaNeue LT 67 MdCn" pitchFamily="34" charset="0"/>
        </a:defRPr>
      </a:lvl5pPr>
      <a:lvl6pPr marL="457200" algn="l" rtl="0" eaLnBrk="1" fontAlgn="base" hangingPunct="1">
        <a:spcBef>
          <a:spcPct val="0"/>
        </a:spcBef>
        <a:spcAft>
          <a:spcPct val="0"/>
        </a:spcAft>
        <a:defRPr sz="3800">
          <a:solidFill>
            <a:schemeClr val="tx1"/>
          </a:solidFill>
          <a:latin typeface="HelveticaNeue LT 67 MdCn" pitchFamily="34" charset="0"/>
        </a:defRPr>
      </a:lvl6pPr>
      <a:lvl7pPr marL="914400" algn="l" rtl="0" eaLnBrk="1" fontAlgn="base" hangingPunct="1">
        <a:spcBef>
          <a:spcPct val="0"/>
        </a:spcBef>
        <a:spcAft>
          <a:spcPct val="0"/>
        </a:spcAft>
        <a:defRPr sz="3800">
          <a:solidFill>
            <a:schemeClr val="tx1"/>
          </a:solidFill>
          <a:latin typeface="HelveticaNeue LT 67 MdCn" pitchFamily="34" charset="0"/>
        </a:defRPr>
      </a:lvl7pPr>
      <a:lvl8pPr marL="1371600" algn="l" rtl="0" eaLnBrk="1" fontAlgn="base" hangingPunct="1">
        <a:spcBef>
          <a:spcPct val="0"/>
        </a:spcBef>
        <a:spcAft>
          <a:spcPct val="0"/>
        </a:spcAft>
        <a:defRPr sz="3800">
          <a:solidFill>
            <a:schemeClr val="tx1"/>
          </a:solidFill>
          <a:latin typeface="HelveticaNeue LT 67 MdCn" pitchFamily="34" charset="0"/>
        </a:defRPr>
      </a:lvl8pPr>
      <a:lvl9pPr marL="1828800" algn="l" rtl="0" eaLnBrk="1" fontAlgn="base" hangingPunct="1">
        <a:spcBef>
          <a:spcPct val="0"/>
        </a:spcBef>
        <a:spcAft>
          <a:spcPct val="0"/>
        </a:spcAft>
        <a:defRPr sz="3800">
          <a:solidFill>
            <a:schemeClr val="tx1"/>
          </a:solidFill>
          <a:latin typeface="HelveticaNeue LT 67 MdCn" pitchFamily="34" charset="0"/>
        </a:defRPr>
      </a:lvl9pPr>
    </p:titleStyle>
    <p:bodyStyle>
      <a:lvl1pPr algn="l" rtl="0" eaLnBrk="1" fontAlgn="base" hangingPunct="1">
        <a:lnSpc>
          <a:spcPct val="98000"/>
        </a:lnSpc>
        <a:spcBef>
          <a:spcPct val="0"/>
        </a:spcBef>
        <a:spcAft>
          <a:spcPts val="900"/>
        </a:spcAft>
        <a:buFont typeface="HelveticaNeue LT 55 Roman" pitchFamily="34" charset="0"/>
        <a:defRPr sz="2200" kern="1200">
          <a:solidFill>
            <a:schemeClr val="tx1"/>
          </a:solidFill>
          <a:latin typeface="+mn-lt"/>
          <a:ea typeface="+mn-ea"/>
          <a:cs typeface="+mn-cs"/>
        </a:defRPr>
      </a:lvl1pPr>
      <a:lvl2pPr marL="265113" indent="-265113" algn="l" rtl="0" eaLnBrk="1" fontAlgn="base" hangingPunct="1">
        <a:lnSpc>
          <a:spcPct val="98000"/>
        </a:lnSpc>
        <a:spcBef>
          <a:spcPct val="0"/>
        </a:spcBef>
        <a:spcAft>
          <a:spcPts val="900"/>
        </a:spcAft>
        <a:buClr>
          <a:schemeClr val="bg2"/>
        </a:buClr>
        <a:buSzPct val="85000"/>
        <a:buFont typeface="Wingdings" pitchFamily="2" charset="2"/>
        <a:buChar char="n"/>
        <a:defRPr sz="2200" kern="1200">
          <a:solidFill>
            <a:schemeClr val="tx1"/>
          </a:solidFill>
          <a:latin typeface="+mn-lt"/>
          <a:ea typeface="+mn-ea"/>
          <a:cs typeface="+mn-cs"/>
        </a:defRPr>
      </a:lvl2pPr>
      <a:lvl3pPr marL="533400" indent="-266700" algn="l" rtl="0" eaLnBrk="1" fontAlgn="base" hangingPunct="1">
        <a:lnSpc>
          <a:spcPct val="98000"/>
        </a:lnSpc>
        <a:spcBef>
          <a:spcPct val="0"/>
        </a:spcBef>
        <a:spcAft>
          <a:spcPts val="600"/>
        </a:spcAft>
        <a:buClr>
          <a:schemeClr val="bg2"/>
        </a:buClr>
        <a:buSzPct val="70000"/>
        <a:buFont typeface="Wingdings" pitchFamily="2" charset="2"/>
        <a:buChar char="n"/>
        <a:defRPr sz="2000" kern="1200">
          <a:solidFill>
            <a:schemeClr val="tx1"/>
          </a:solidFill>
          <a:latin typeface="+mn-lt"/>
          <a:ea typeface="+mn-ea"/>
          <a:cs typeface="+mn-cs"/>
        </a:defRPr>
      </a:lvl3pPr>
      <a:lvl4pPr marL="801688" indent="-266700" algn="l" rtl="0" eaLnBrk="1" fontAlgn="base" hangingPunct="1">
        <a:lnSpc>
          <a:spcPct val="98000"/>
        </a:lnSpc>
        <a:spcBef>
          <a:spcPct val="0"/>
        </a:spcBef>
        <a:spcAft>
          <a:spcPts val="600"/>
        </a:spcAft>
        <a:buSzPct val="70000"/>
        <a:buFont typeface="Wingdings" pitchFamily="2" charset="2"/>
        <a:buChar char="n"/>
        <a:defRPr kern="1200">
          <a:solidFill>
            <a:schemeClr val="tx1"/>
          </a:solidFill>
          <a:latin typeface="+mn-lt"/>
          <a:ea typeface="+mn-ea"/>
          <a:cs typeface="+mn-cs"/>
        </a:defRPr>
      </a:lvl4pPr>
      <a:lvl5pPr marL="1069975" indent="-266700" algn="l" rtl="0" eaLnBrk="1" fontAlgn="base" hangingPunct="1">
        <a:lnSpc>
          <a:spcPct val="98000"/>
        </a:lnSpc>
        <a:spcBef>
          <a:spcPct val="0"/>
        </a:spcBef>
        <a:spcAft>
          <a:spcPts val="600"/>
        </a:spcAft>
        <a:buSzPct val="70000"/>
        <a:buFont typeface="Wingdings" pitchFamily="2" charset="2"/>
        <a:buChar char="n"/>
        <a:defRPr kern="1200">
          <a:solidFill>
            <a:schemeClr val="tx1"/>
          </a:solidFill>
          <a:latin typeface="+mn-lt"/>
          <a:ea typeface="+mn-ea"/>
          <a:cs typeface="+mn-cs"/>
        </a:defRPr>
      </a:lvl5pPr>
      <a:lvl6pPr marL="1349375" indent="-271463" algn="l" defTabSz="914400" rtl="0" eaLnBrk="1" latinLnBrk="0" hangingPunct="1">
        <a:lnSpc>
          <a:spcPct val="98000"/>
        </a:lnSpc>
        <a:spcBef>
          <a:spcPts val="0"/>
        </a:spcBef>
        <a:spcAft>
          <a:spcPts val="600"/>
        </a:spcAft>
        <a:buSzPct val="70000"/>
        <a:buFont typeface="Wingdings" panose="05000000000000000000" pitchFamily="2" charset="2"/>
        <a:buChar char="n"/>
        <a:defRPr sz="1800" b="0" kern="1200">
          <a:solidFill>
            <a:schemeClr val="tx1"/>
          </a:solidFill>
          <a:latin typeface="+mn-lt"/>
          <a:ea typeface="+mn-ea"/>
          <a:cs typeface="+mn-cs"/>
        </a:defRPr>
      </a:lvl6pPr>
      <a:lvl7pPr marL="1611313" indent="-261938" algn="l" defTabSz="914400" rtl="0" eaLnBrk="1" latinLnBrk="0" hangingPunct="1">
        <a:lnSpc>
          <a:spcPct val="98000"/>
        </a:lnSpc>
        <a:spcBef>
          <a:spcPts val="0"/>
        </a:spcBef>
        <a:spcAft>
          <a:spcPts val="600"/>
        </a:spcAft>
        <a:buSzPct val="70000"/>
        <a:buFont typeface="Wingdings" panose="05000000000000000000" pitchFamily="2" charset="2"/>
        <a:buChar char="n"/>
        <a:defRPr sz="1800" b="0" kern="1200">
          <a:solidFill>
            <a:schemeClr val="tx1"/>
          </a:solidFill>
          <a:latin typeface="+mn-lt"/>
          <a:ea typeface="+mn-ea"/>
          <a:cs typeface="+mn-cs"/>
        </a:defRPr>
      </a:lvl7pPr>
      <a:lvl8pPr marL="1882775" indent="-271463" algn="l" defTabSz="914400" rtl="0" eaLnBrk="1" latinLnBrk="0" hangingPunct="1">
        <a:lnSpc>
          <a:spcPct val="98000"/>
        </a:lnSpc>
        <a:spcBef>
          <a:spcPts val="0"/>
        </a:spcBef>
        <a:spcAft>
          <a:spcPts val="600"/>
        </a:spcAft>
        <a:buSzPct val="70000"/>
        <a:buFont typeface="Wingdings" panose="05000000000000000000" pitchFamily="2" charset="2"/>
        <a:buChar char="n"/>
        <a:defRPr sz="1800" b="0" kern="1200" baseline="0">
          <a:solidFill>
            <a:schemeClr val="tx1"/>
          </a:solidFill>
          <a:latin typeface="+mn-lt"/>
          <a:ea typeface="+mn-ea"/>
          <a:cs typeface="+mn-cs"/>
        </a:defRPr>
      </a:lvl8pPr>
      <a:lvl9pPr marL="2154238" indent="-271463" algn="l" defTabSz="914400" rtl="0" eaLnBrk="1" latinLnBrk="0" hangingPunct="1">
        <a:lnSpc>
          <a:spcPct val="98000"/>
        </a:lnSpc>
        <a:spcBef>
          <a:spcPts val="0"/>
        </a:spcBef>
        <a:spcAft>
          <a:spcPts val="600"/>
        </a:spcAft>
        <a:buSzPct val="70000"/>
        <a:buFont typeface="Wingdings" panose="05000000000000000000" pitchFamily="2" charset="2"/>
        <a:buChar char="n"/>
        <a:defRPr sz="1800" b="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icture Placeholder 37"/>
          <p:cNvSpPr txBox="1">
            <a:spLocks/>
          </p:cNvSpPr>
          <p:nvPr/>
        </p:nvSpPr>
        <p:spPr bwMode="gray">
          <a:xfrm>
            <a:off x="0" y="2033845"/>
            <a:ext cx="9905999" cy="4824155"/>
          </a:xfrm>
          <a:prstGeom prst="rect">
            <a:avLst/>
          </a:prstGeom>
        </p:spPr>
        <p:txBody>
          <a:bodyPr rtlCol="0" anchor="ctr" anchorCtr="1">
            <a:noAutofit/>
          </a:bodyPr>
          <a:lstStyle>
            <a:lvl1pPr marL="342900" indent="-342900" algn="l" defTabSz="457200" rtl="0" eaLnBrk="1" latinLnBrk="0" hangingPunct="1">
              <a:spcBef>
                <a:spcPct val="20000"/>
              </a:spcBef>
              <a:buFont typeface="Arial"/>
              <a:buChar char="•"/>
              <a:defRPr sz="1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Click icon to inset picture</a:t>
            </a:r>
            <a:endParaRPr lang="en-GB" dirty="0"/>
          </a:p>
        </p:txBody>
      </p:sp>
    </p:spTree>
    <p:extLst>
      <p:ext uri="{BB962C8B-B14F-4D97-AF65-F5344CB8AC3E}">
        <p14:creationId xmlns:p14="http://schemas.microsoft.com/office/powerpoint/2010/main" val="338011727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 name="Rectangle 30"/>
          <p:cNvSpPr>
            <a:spLocks noGrp="1"/>
          </p:cNvSpPr>
          <p:nvPr>
            <p:ph type="ctrTitle"/>
          </p:nvPr>
        </p:nvSpPr>
        <p:spPr>
          <a:xfrm>
            <a:off x="542924" y="2176463"/>
            <a:ext cx="5994252" cy="1470025"/>
          </a:xfrm>
        </p:spPr>
        <p:txBody>
          <a:bodyPr/>
          <a:lstStyle/>
          <a:p>
            <a:r>
              <a:rPr lang="en-US" dirty="0"/>
              <a:t>Still Want to Leave the EU?</a:t>
            </a:r>
            <a:endParaRPr lang="en-GB" altLang="en-US" dirty="0"/>
          </a:p>
        </p:txBody>
      </p:sp>
      <p:sp>
        <p:nvSpPr>
          <p:cNvPr id="29" name="Text Placeholder 28"/>
          <p:cNvSpPr>
            <a:spLocks noGrp="1"/>
          </p:cNvSpPr>
          <p:nvPr>
            <p:ph type="body" sz="quarter" idx="11"/>
          </p:nvPr>
        </p:nvSpPr>
        <p:spPr>
          <a:xfrm>
            <a:off x="488504" y="5157192"/>
            <a:ext cx="7578428" cy="239752"/>
          </a:xfrm>
        </p:spPr>
        <p:txBody>
          <a:bodyPr/>
          <a:lstStyle/>
          <a:p>
            <a:r>
              <a:rPr lang="en-GB" dirty="0" smtClean="0"/>
              <a:t>John Curtice, </a:t>
            </a:r>
            <a:r>
              <a:rPr lang="en-US" dirty="0" smtClean="0"/>
              <a:t>Senior Research Fellow</a:t>
            </a:r>
            <a:r>
              <a:rPr lang="en-US" dirty="0"/>
              <a:t>, </a:t>
            </a:r>
            <a:r>
              <a:rPr lang="en-US" dirty="0" err="1"/>
              <a:t>NatCen</a:t>
            </a:r>
            <a:r>
              <a:rPr lang="en-US" dirty="0"/>
              <a:t> Social Research</a:t>
            </a:r>
          </a:p>
          <a:p>
            <a:r>
              <a:rPr lang="en-US" dirty="0"/>
              <a:t>Senior Fellow, ‘The UK in a Changing Europe’</a:t>
            </a:r>
          </a:p>
          <a:p>
            <a:r>
              <a:rPr lang="en-US" dirty="0"/>
              <a:t>whatukthinks.org/</a:t>
            </a:r>
            <a:r>
              <a:rPr lang="en-US" dirty="0" err="1"/>
              <a:t>eu</a:t>
            </a:r>
            <a:r>
              <a:rPr lang="en-US" dirty="0"/>
              <a:t>     @</a:t>
            </a:r>
            <a:r>
              <a:rPr lang="en-US" dirty="0" err="1"/>
              <a:t>whatukthinks</a:t>
            </a:r>
            <a:endParaRPr lang="en-US" dirty="0"/>
          </a:p>
          <a:p>
            <a:endParaRPr lang="en-GB" dirty="0"/>
          </a:p>
        </p:txBody>
      </p:sp>
      <p:pic>
        <p:nvPicPr>
          <p:cNvPr id="4" name="Picture Placeholder 3"/>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395" r="395"/>
          <a:stretch>
            <a:fillRect/>
          </a:stretch>
        </p:blipFill>
        <p:spPr/>
      </p:pic>
      <p:sp>
        <p:nvSpPr>
          <p:cNvPr id="2" name="Subtitle 1"/>
          <p:cNvSpPr>
            <a:spLocks noGrp="1"/>
          </p:cNvSpPr>
          <p:nvPr>
            <p:ph type="subTitle" idx="1"/>
          </p:nvPr>
        </p:nvSpPr>
        <p:spPr/>
        <p:txBody>
          <a:bodyPr/>
          <a:lstStyle/>
          <a:p>
            <a:r>
              <a:rPr lang="en-US" dirty="0"/>
              <a:t>Voters’ Perceptions of Brexit Two Years 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p:nvPr>
        </p:nvSpPr>
        <p:spPr/>
        <p:txBody>
          <a:bodyPr/>
          <a:lstStyle/>
          <a:p>
            <a:r>
              <a:rPr lang="en-US" dirty="0"/>
              <a:t>Will the UK Get a Good or a Bad Deal?</a:t>
            </a:r>
            <a:endParaRPr lang="en-GB" altLang="en-US" dirty="0" smtClean="0"/>
          </a:p>
        </p:txBody>
      </p:sp>
      <p:sp>
        <p:nvSpPr>
          <p:cNvPr id="6" name="Text Placeholder 2057"/>
          <p:cNvSpPr>
            <a:spLocks/>
          </p:cNvSpPr>
          <p:nvPr/>
        </p:nvSpPr>
        <p:spPr bwMode="gray">
          <a:xfrm>
            <a:off x="542925" y="6354763"/>
            <a:ext cx="697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Aft>
                <a:spcPts val="900"/>
              </a:spcAft>
              <a:defRPr>
                <a:solidFill>
                  <a:schemeClr val="tx1"/>
                </a:solidFill>
                <a:latin typeface="HelveticaNeue LT 55 Roman" pitchFamily="34" charset="0"/>
              </a:defRPr>
            </a:lvl1pPr>
            <a:lvl2pPr marL="742950" indent="-285750">
              <a:spcAft>
                <a:spcPts val="900"/>
              </a:spcAft>
              <a:buClr>
                <a:schemeClr val="bg2"/>
              </a:buClr>
              <a:buSzPct val="85000"/>
              <a:buFont typeface="Wingdings" pitchFamily="2" charset="2"/>
              <a:buChar char="n"/>
              <a:defRPr>
                <a:solidFill>
                  <a:schemeClr val="tx1"/>
                </a:solidFill>
                <a:latin typeface="HelveticaNeue LT 55 Roman" pitchFamily="34" charset="0"/>
              </a:defRPr>
            </a:lvl2pPr>
            <a:lvl3pPr marL="1143000" indent="-228600">
              <a:spcAft>
                <a:spcPts val="600"/>
              </a:spcAft>
              <a:buClr>
                <a:schemeClr val="bg2"/>
              </a:buClr>
              <a:buSzPct val="70000"/>
              <a:buFont typeface="Wingdings" pitchFamily="2" charset="2"/>
              <a:buChar char="n"/>
              <a:defRPr sz="1600">
                <a:solidFill>
                  <a:schemeClr val="tx1"/>
                </a:solidFill>
                <a:latin typeface="HelveticaNeue LT 55 Roman" pitchFamily="34" charset="0"/>
              </a:defRPr>
            </a:lvl3pPr>
            <a:lvl4pPr marL="1600200" indent="-228600">
              <a:spcAft>
                <a:spcPts val="600"/>
              </a:spcAft>
              <a:buSzPct val="70000"/>
              <a:buFont typeface="Wingdings" pitchFamily="2" charset="2"/>
              <a:buChar char="n"/>
              <a:defRPr sz="1400">
                <a:solidFill>
                  <a:schemeClr val="tx1"/>
                </a:solidFill>
                <a:latin typeface="HelveticaNeue LT 55 Roman" pitchFamily="34" charset="0"/>
              </a:defRPr>
            </a:lvl4pPr>
            <a:lvl5pPr marL="2057400" indent="-228600">
              <a:spcAft>
                <a:spcPts val="600"/>
              </a:spcAft>
              <a:buSzPct val="70000"/>
              <a:buFont typeface="Wingdings" pitchFamily="2" charset="2"/>
              <a:buChar char="n"/>
              <a:defRPr sz="1400">
                <a:solidFill>
                  <a:schemeClr val="tx1"/>
                </a:solidFill>
                <a:latin typeface="HelveticaNeue LT 55 Roman" pitchFamily="34" charset="0"/>
              </a:defRPr>
            </a:lvl5pPr>
            <a:lvl6pPr marL="25146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6pPr>
            <a:lvl7pPr marL="29718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7pPr>
            <a:lvl8pPr marL="34290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8pPr>
            <a:lvl9pPr marL="38862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9pPr>
          </a:lstStyle>
          <a:p>
            <a:r>
              <a:rPr lang="en-US" altLang="en-US" sz="1600" dirty="0">
                <a:latin typeface="+mn-lt"/>
              </a:rPr>
              <a:t>Base: All respondents</a:t>
            </a:r>
          </a:p>
        </p:txBody>
      </p:sp>
      <p:graphicFrame>
        <p:nvGraphicFramePr>
          <p:cNvPr id="7" name="Content Placeholder 3"/>
          <p:cNvGraphicFramePr>
            <a:graphicFrameLocks/>
          </p:cNvGraphicFramePr>
          <p:nvPr>
            <p:extLst>
              <p:ext uri="{D42A27DB-BD31-4B8C-83A1-F6EECF244321}">
                <p14:modId xmlns:p14="http://schemas.microsoft.com/office/powerpoint/2010/main" val="3420092339"/>
              </p:ext>
            </p:extLst>
          </p:nvPr>
        </p:nvGraphicFramePr>
        <p:xfrm>
          <a:off x="628650" y="1825625"/>
          <a:ext cx="8860854"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0455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0" name="Rectangle 26"/>
          <p:cNvSpPr>
            <a:spLocks noGrp="1"/>
          </p:cNvSpPr>
          <p:nvPr>
            <p:ph type="title"/>
          </p:nvPr>
        </p:nvSpPr>
        <p:spPr/>
        <p:txBody>
          <a:bodyPr/>
          <a:lstStyle/>
          <a:p>
            <a:r>
              <a:rPr lang="en-US" dirty="0"/>
              <a:t>The Turnover of ‘Votes’</a:t>
            </a:r>
            <a:endParaRPr lang="en-GB" altLang="en-US" dirty="0" smtClean="0"/>
          </a:p>
        </p:txBody>
      </p:sp>
      <p:graphicFrame>
        <p:nvGraphicFramePr>
          <p:cNvPr id="5" name="Content Placeholder 3"/>
          <p:cNvGraphicFramePr>
            <a:graphicFrameLocks/>
          </p:cNvGraphicFramePr>
          <p:nvPr>
            <p:extLst>
              <p:ext uri="{D42A27DB-BD31-4B8C-83A1-F6EECF244321}">
                <p14:modId xmlns:p14="http://schemas.microsoft.com/office/powerpoint/2010/main" val="3016642847"/>
              </p:ext>
            </p:extLst>
          </p:nvPr>
        </p:nvGraphicFramePr>
        <p:xfrm>
          <a:off x="628650" y="1825625"/>
          <a:ext cx="8644832" cy="3619598"/>
        </p:xfrm>
        <a:graphic>
          <a:graphicData uri="http://schemas.openxmlformats.org/drawingml/2006/table">
            <a:tbl>
              <a:tblPr firstRow="1" bandRow="1">
                <a:tableStyleId>{5C22544A-7EE6-4342-B048-85BDC9FD1C3A}</a:tableStyleId>
              </a:tblPr>
              <a:tblGrid>
                <a:gridCol w="2161208"/>
                <a:gridCol w="2161208"/>
                <a:gridCol w="2161208"/>
                <a:gridCol w="2161208"/>
              </a:tblGrid>
              <a:tr h="1470462">
                <a:tc>
                  <a:txBody>
                    <a:bodyPr/>
                    <a:lstStyle/>
                    <a:p>
                      <a:r>
                        <a:rPr lang="en-US" sz="2400" dirty="0" smtClean="0"/>
                        <a:t>Vote Now/Vote</a:t>
                      </a:r>
                      <a:r>
                        <a:rPr lang="en-US" sz="2400" baseline="0" dirty="0" smtClean="0"/>
                        <a:t> 2016</a:t>
                      </a:r>
                      <a:endParaRPr lang="en-US" sz="2400" dirty="0"/>
                    </a:p>
                  </a:txBody>
                  <a:tcPr/>
                </a:tc>
                <a:tc>
                  <a:txBody>
                    <a:bodyPr/>
                    <a:lstStyle/>
                    <a:p>
                      <a:pPr algn="ctr"/>
                      <a:r>
                        <a:rPr lang="en-US" sz="2400" dirty="0" smtClean="0"/>
                        <a:t>Remain</a:t>
                      </a:r>
                    </a:p>
                    <a:p>
                      <a:pPr algn="ctr"/>
                      <a:r>
                        <a:rPr lang="en-US" sz="2400" dirty="0" smtClean="0"/>
                        <a:t>(%)</a:t>
                      </a:r>
                      <a:endParaRPr lang="en-US" sz="2400" dirty="0"/>
                    </a:p>
                  </a:txBody>
                  <a:tcPr/>
                </a:tc>
                <a:tc>
                  <a:txBody>
                    <a:bodyPr/>
                    <a:lstStyle/>
                    <a:p>
                      <a:pPr algn="ctr"/>
                      <a:r>
                        <a:rPr lang="en-US" sz="2400" dirty="0" smtClean="0"/>
                        <a:t>Leave</a:t>
                      </a:r>
                    </a:p>
                    <a:p>
                      <a:pPr algn="ctr"/>
                      <a:r>
                        <a:rPr lang="en-US" sz="2400" dirty="0" smtClean="0"/>
                        <a:t>(%)</a:t>
                      </a:r>
                      <a:endParaRPr lang="en-US" sz="2400" dirty="0"/>
                    </a:p>
                  </a:txBody>
                  <a:tcPr/>
                </a:tc>
                <a:tc>
                  <a:txBody>
                    <a:bodyPr/>
                    <a:lstStyle/>
                    <a:p>
                      <a:pPr algn="ctr"/>
                      <a:r>
                        <a:rPr lang="en-US" sz="2400" dirty="0" smtClean="0"/>
                        <a:t>Did</a:t>
                      </a:r>
                      <a:r>
                        <a:rPr lang="en-US" sz="2400" baseline="0" dirty="0" smtClean="0"/>
                        <a:t> Not Vote</a:t>
                      </a:r>
                    </a:p>
                    <a:p>
                      <a:pPr algn="ctr"/>
                      <a:r>
                        <a:rPr lang="en-US" sz="2400" baseline="0" dirty="0" smtClean="0"/>
                        <a:t>(%)</a:t>
                      </a:r>
                      <a:endParaRPr lang="en-US" sz="2400" dirty="0"/>
                    </a:p>
                  </a:txBody>
                  <a:tcPr/>
                </a:tc>
              </a:tr>
              <a:tr h="565562">
                <a:tc>
                  <a:txBody>
                    <a:bodyPr/>
                    <a:lstStyle/>
                    <a:p>
                      <a:r>
                        <a:rPr lang="en-US" sz="2400" dirty="0" smtClean="0"/>
                        <a:t>Remain</a:t>
                      </a:r>
                      <a:endParaRPr lang="en-US" sz="2400" dirty="0"/>
                    </a:p>
                  </a:txBody>
                  <a:tcPr/>
                </a:tc>
                <a:tc>
                  <a:txBody>
                    <a:bodyPr/>
                    <a:lstStyle/>
                    <a:p>
                      <a:pPr algn="ctr"/>
                      <a:r>
                        <a:rPr lang="en-US" sz="2400" dirty="0" smtClean="0"/>
                        <a:t>90</a:t>
                      </a:r>
                      <a:endParaRPr lang="en-US" sz="2400" dirty="0"/>
                    </a:p>
                  </a:txBody>
                  <a:tcPr/>
                </a:tc>
                <a:tc>
                  <a:txBody>
                    <a:bodyPr/>
                    <a:lstStyle/>
                    <a:p>
                      <a:pPr algn="ctr"/>
                      <a:r>
                        <a:rPr lang="en-US" sz="2400" dirty="0" smtClean="0"/>
                        <a:t>12</a:t>
                      </a:r>
                      <a:endParaRPr lang="en-US" sz="2400" dirty="0"/>
                    </a:p>
                  </a:txBody>
                  <a:tcPr/>
                </a:tc>
                <a:tc>
                  <a:txBody>
                    <a:bodyPr/>
                    <a:lstStyle/>
                    <a:p>
                      <a:pPr algn="ctr"/>
                      <a:r>
                        <a:rPr lang="en-US" sz="2400" dirty="0" smtClean="0"/>
                        <a:t>49</a:t>
                      </a:r>
                      <a:endParaRPr lang="en-US" sz="2400" dirty="0"/>
                    </a:p>
                  </a:txBody>
                  <a:tcPr/>
                </a:tc>
              </a:tr>
              <a:tr h="565562">
                <a:tc>
                  <a:txBody>
                    <a:bodyPr/>
                    <a:lstStyle/>
                    <a:p>
                      <a:r>
                        <a:rPr lang="en-US" sz="2400" dirty="0" smtClean="0"/>
                        <a:t>Leave</a:t>
                      </a:r>
                      <a:endParaRPr lang="en-US" sz="2400" dirty="0"/>
                    </a:p>
                  </a:txBody>
                  <a:tcPr/>
                </a:tc>
                <a:tc>
                  <a:txBody>
                    <a:bodyPr/>
                    <a:lstStyle/>
                    <a:p>
                      <a:pPr algn="ctr"/>
                      <a:r>
                        <a:rPr lang="en-US" sz="2400" dirty="0" smtClean="0"/>
                        <a:t>6</a:t>
                      </a:r>
                      <a:endParaRPr lang="en-US" sz="2400" dirty="0"/>
                    </a:p>
                  </a:txBody>
                  <a:tcPr/>
                </a:tc>
                <a:tc>
                  <a:txBody>
                    <a:bodyPr/>
                    <a:lstStyle/>
                    <a:p>
                      <a:pPr algn="ctr"/>
                      <a:r>
                        <a:rPr lang="en-US" sz="2400" dirty="0" smtClean="0"/>
                        <a:t>81</a:t>
                      </a:r>
                      <a:endParaRPr lang="en-US" sz="2400" dirty="0"/>
                    </a:p>
                  </a:txBody>
                  <a:tcPr/>
                </a:tc>
                <a:tc>
                  <a:txBody>
                    <a:bodyPr/>
                    <a:lstStyle/>
                    <a:p>
                      <a:pPr algn="ctr"/>
                      <a:r>
                        <a:rPr lang="en-US" sz="2400" dirty="0" smtClean="0"/>
                        <a:t>23</a:t>
                      </a:r>
                      <a:endParaRPr lang="en-US" sz="2400" dirty="0"/>
                    </a:p>
                  </a:txBody>
                  <a:tcPr/>
                </a:tc>
              </a:tr>
              <a:tr h="1018012">
                <a:tc>
                  <a:txBody>
                    <a:bodyPr/>
                    <a:lstStyle/>
                    <a:p>
                      <a:r>
                        <a:rPr lang="en-US" sz="2400" dirty="0" smtClean="0"/>
                        <a:t>Would</a:t>
                      </a:r>
                      <a:r>
                        <a:rPr lang="en-US" sz="2400" baseline="0" dirty="0" smtClean="0"/>
                        <a:t> Not Vote</a:t>
                      </a:r>
                      <a:endParaRPr lang="en-US" sz="2400" dirty="0"/>
                    </a:p>
                  </a:txBody>
                  <a:tcPr/>
                </a:tc>
                <a:tc>
                  <a:txBody>
                    <a:bodyPr/>
                    <a:lstStyle/>
                    <a:p>
                      <a:pPr algn="ctr"/>
                      <a:r>
                        <a:rPr lang="en-US" sz="2400" dirty="0" smtClean="0"/>
                        <a:t>4</a:t>
                      </a:r>
                      <a:endParaRPr lang="en-US" sz="2400" dirty="0"/>
                    </a:p>
                  </a:txBody>
                  <a:tcPr/>
                </a:tc>
                <a:tc>
                  <a:txBody>
                    <a:bodyPr/>
                    <a:lstStyle/>
                    <a:p>
                      <a:pPr algn="ctr"/>
                      <a:r>
                        <a:rPr lang="en-US" sz="2400" dirty="0" smtClean="0"/>
                        <a:t>6</a:t>
                      </a:r>
                      <a:endParaRPr lang="en-US" sz="2400" dirty="0"/>
                    </a:p>
                  </a:txBody>
                  <a:tcPr/>
                </a:tc>
                <a:tc>
                  <a:txBody>
                    <a:bodyPr/>
                    <a:lstStyle/>
                    <a:p>
                      <a:pPr algn="ctr"/>
                      <a:r>
                        <a:rPr lang="en-US" sz="2400" dirty="0" smtClean="0"/>
                        <a:t>27</a:t>
                      </a:r>
                      <a:endParaRPr lang="en-US" sz="2400" dirty="0"/>
                    </a:p>
                  </a:txBody>
                  <a:tcPr/>
                </a:tc>
              </a:tr>
            </a:tbl>
          </a:graphicData>
        </a:graphic>
      </p:graphicFrame>
    </p:spTree>
    <p:extLst>
      <p:ext uri="{BB962C8B-B14F-4D97-AF65-F5344CB8AC3E}">
        <p14:creationId xmlns:p14="http://schemas.microsoft.com/office/powerpoint/2010/main" val="3710135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p:nvPr>
        </p:nvSpPr>
        <p:spPr/>
        <p:txBody>
          <a:bodyPr/>
          <a:lstStyle/>
          <a:p>
            <a:r>
              <a:rPr lang="en-US" dirty="0"/>
              <a:t>How Perceptions of the Economic Consequences Matter</a:t>
            </a:r>
            <a:endParaRPr lang="en-GB" altLang="en-US" dirty="0" smtClean="0"/>
          </a:p>
        </p:txBody>
      </p:sp>
      <p:sp>
        <p:nvSpPr>
          <p:cNvPr id="6" name="Text Placeholder 2057"/>
          <p:cNvSpPr>
            <a:spLocks/>
          </p:cNvSpPr>
          <p:nvPr/>
        </p:nvSpPr>
        <p:spPr bwMode="gray">
          <a:xfrm>
            <a:off x="542925" y="6354763"/>
            <a:ext cx="697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Aft>
                <a:spcPts val="900"/>
              </a:spcAft>
              <a:defRPr>
                <a:solidFill>
                  <a:schemeClr val="tx1"/>
                </a:solidFill>
                <a:latin typeface="HelveticaNeue LT 55 Roman" pitchFamily="34" charset="0"/>
              </a:defRPr>
            </a:lvl1pPr>
            <a:lvl2pPr marL="742950" indent="-285750">
              <a:spcAft>
                <a:spcPts val="900"/>
              </a:spcAft>
              <a:buClr>
                <a:schemeClr val="bg2"/>
              </a:buClr>
              <a:buSzPct val="85000"/>
              <a:buFont typeface="Wingdings" pitchFamily="2" charset="2"/>
              <a:buChar char="n"/>
              <a:defRPr>
                <a:solidFill>
                  <a:schemeClr val="tx1"/>
                </a:solidFill>
                <a:latin typeface="HelveticaNeue LT 55 Roman" pitchFamily="34" charset="0"/>
              </a:defRPr>
            </a:lvl2pPr>
            <a:lvl3pPr marL="1143000" indent="-228600">
              <a:spcAft>
                <a:spcPts val="600"/>
              </a:spcAft>
              <a:buClr>
                <a:schemeClr val="bg2"/>
              </a:buClr>
              <a:buSzPct val="70000"/>
              <a:buFont typeface="Wingdings" pitchFamily="2" charset="2"/>
              <a:buChar char="n"/>
              <a:defRPr sz="1600">
                <a:solidFill>
                  <a:schemeClr val="tx1"/>
                </a:solidFill>
                <a:latin typeface="HelveticaNeue LT 55 Roman" pitchFamily="34" charset="0"/>
              </a:defRPr>
            </a:lvl3pPr>
            <a:lvl4pPr marL="1600200" indent="-228600">
              <a:spcAft>
                <a:spcPts val="600"/>
              </a:spcAft>
              <a:buSzPct val="70000"/>
              <a:buFont typeface="Wingdings" pitchFamily="2" charset="2"/>
              <a:buChar char="n"/>
              <a:defRPr sz="1400">
                <a:solidFill>
                  <a:schemeClr val="tx1"/>
                </a:solidFill>
                <a:latin typeface="HelveticaNeue LT 55 Roman" pitchFamily="34" charset="0"/>
              </a:defRPr>
            </a:lvl4pPr>
            <a:lvl5pPr marL="2057400" indent="-228600">
              <a:spcAft>
                <a:spcPts val="600"/>
              </a:spcAft>
              <a:buSzPct val="70000"/>
              <a:buFont typeface="Wingdings" pitchFamily="2" charset="2"/>
              <a:buChar char="n"/>
              <a:defRPr sz="1400">
                <a:solidFill>
                  <a:schemeClr val="tx1"/>
                </a:solidFill>
                <a:latin typeface="HelveticaNeue LT 55 Roman" pitchFamily="34" charset="0"/>
              </a:defRPr>
            </a:lvl5pPr>
            <a:lvl6pPr marL="25146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6pPr>
            <a:lvl7pPr marL="29718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7pPr>
            <a:lvl8pPr marL="34290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8pPr>
            <a:lvl9pPr marL="38862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9pPr>
          </a:lstStyle>
          <a:p>
            <a:r>
              <a:rPr lang="en-US" altLang="en-US" sz="1600" dirty="0">
                <a:latin typeface="+mn-lt"/>
              </a:rPr>
              <a:t>Base: All respondents</a:t>
            </a:r>
          </a:p>
        </p:txBody>
      </p:sp>
      <p:graphicFrame>
        <p:nvGraphicFramePr>
          <p:cNvPr id="8" name="Content Placeholder 3"/>
          <p:cNvGraphicFramePr>
            <a:graphicFrameLocks/>
          </p:cNvGraphicFramePr>
          <p:nvPr>
            <p:extLst>
              <p:ext uri="{D42A27DB-BD31-4B8C-83A1-F6EECF244321}">
                <p14:modId xmlns:p14="http://schemas.microsoft.com/office/powerpoint/2010/main" val="25965452"/>
              </p:ext>
            </p:extLst>
          </p:nvPr>
        </p:nvGraphicFramePr>
        <p:xfrm>
          <a:off x="628650" y="1825625"/>
          <a:ext cx="8572822"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1952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p:nvPr>
        </p:nvSpPr>
        <p:spPr/>
        <p:txBody>
          <a:bodyPr/>
          <a:lstStyle/>
          <a:p>
            <a:r>
              <a:rPr lang="en-US" dirty="0"/>
              <a:t>Including For Those Who Did Not Vote in 2016</a:t>
            </a:r>
            <a:endParaRPr lang="en-GB" altLang="en-US" dirty="0" smtClean="0"/>
          </a:p>
        </p:txBody>
      </p:sp>
      <p:sp>
        <p:nvSpPr>
          <p:cNvPr id="6" name="Text Placeholder 2057"/>
          <p:cNvSpPr>
            <a:spLocks/>
          </p:cNvSpPr>
          <p:nvPr/>
        </p:nvSpPr>
        <p:spPr bwMode="gray">
          <a:xfrm>
            <a:off x="542925" y="6354763"/>
            <a:ext cx="697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Aft>
                <a:spcPts val="900"/>
              </a:spcAft>
              <a:defRPr>
                <a:solidFill>
                  <a:schemeClr val="tx1"/>
                </a:solidFill>
                <a:latin typeface="HelveticaNeue LT 55 Roman" pitchFamily="34" charset="0"/>
              </a:defRPr>
            </a:lvl1pPr>
            <a:lvl2pPr marL="742950" indent="-285750">
              <a:spcAft>
                <a:spcPts val="900"/>
              </a:spcAft>
              <a:buClr>
                <a:schemeClr val="bg2"/>
              </a:buClr>
              <a:buSzPct val="85000"/>
              <a:buFont typeface="Wingdings" pitchFamily="2" charset="2"/>
              <a:buChar char="n"/>
              <a:defRPr>
                <a:solidFill>
                  <a:schemeClr val="tx1"/>
                </a:solidFill>
                <a:latin typeface="HelveticaNeue LT 55 Roman" pitchFamily="34" charset="0"/>
              </a:defRPr>
            </a:lvl2pPr>
            <a:lvl3pPr marL="1143000" indent="-228600">
              <a:spcAft>
                <a:spcPts val="600"/>
              </a:spcAft>
              <a:buClr>
                <a:schemeClr val="bg2"/>
              </a:buClr>
              <a:buSzPct val="70000"/>
              <a:buFont typeface="Wingdings" pitchFamily="2" charset="2"/>
              <a:buChar char="n"/>
              <a:defRPr sz="1600">
                <a:solidFill>
                  <a:schemeClr val="tx1"/>
                </a:solidFill>
                <a:latin typeface="HelveticaNeue LT 55 Roman" pitchFamily="34" charset="0"/>
              </a:defRPr>
            </a:lvl3pPr>
            <a:lvl4pPr marL="1600200" indent="-228600">
              <a:spcAft>
                <a:spcPts val="600"/>
              </a:spcAft>
              <a:buSzPct val="70000"/>
              <a:buFont typeface="Wingdings" pitchFamily="2" charset="2"/>
              <a:buChar char="n"/>
              <a:defRPr sz="1400">
                <a:solidFill>
                  <a:schemeClr val="tx1"/>
                </a:solidFill>
                <a:latin typeface="HelveticaNeue LT 55 Roman" pitchFamily="34" charset="0"/>
              </a:defRPr>
            </a:lvl4pPr>
            <a:lvl5pPr marL="2057400" indent="-228600">
              <a:spcAft>
                <a:spcPts val="600"/>
              </a:spcAft>
              <a:buSzPct val="70000"/>
              <a:buFont typeface="Wingdings" pitchFamily="2" charset="2"/>
              <a:buChar char="n"/>
              <a:defRPr sz="1400">
                <a:solidFill>
                  <a:schemeClr val="tx1"/>
                </a:solidFill>
                <a:latin typeface="HelveticaNeue LT 55 Roman" pitchFamily="34" charset="0"/>
              </a:defRPr>
            </a:lvl5pPr>
            <a:lvl6pPr marL="25146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6pPr>
            <a:lvl7pPr marL="29718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7pPr>
            <a:lvl8pPr marL="34290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8pPr>
            <a:lvl9pPr marL="38862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9pPr>
          </a:lstStyle>
          <a:p>
            <a:r>
              <a:rPr lang="en-US" altLang="en-US" sz="1600" dirty="0">
                <a:latin typeface="+mn-lt"/>
              </a:rPr>
              <a:t>Base: All respondents</a:t>
            </a:r>
          </a:p>
        </p:txBody>
      </p:sp>
      <p:graphicFrame>
        <p:nvGraphicFramePr>
          <p:cNvPr id="7" name="Content Placeholder 3"/>
          <p:cNvGraphicFramePr>
            <a:graphicFrameLocks/>
          </p:cNvGraphicFramePr>
          <p:nvPr>
            <p:extLst>
              <p:ext uri="{D42A27DB-BD31-4B8C-83A1-F6EECF244321}">
                <p14:modId xmlns:p14="http://schemas.microsoft.com/office/powerpoint/2010/main" val="717953897"/>
              </p:ext>
            </p:extLst>
          </p:nvPr>
        </p:nvGraphicFramePr>
        <p:xfrm>
          <a:off x="628650" y="1825625"/>
          <a:ext cx="864483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7619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p:nvPr>
        </p:nvSpPr>
        <p:spPr/>
        <p:txBody>
          <a:bodyPr/>
          <a:lstStyle/>
          <a:p>
            <a:r>
              <a:rPr lang="en-US" dirty="0"/>
              <a:t>The Distribution of Economic Perceptions</a:t>
            </a:r>
            <a:endParaRPr lang="en-GB" altLang="en-US" dirty="0" smtClean="0"/>
          </a:p>
        </p:txBody>
      </p:sp>
      <p:sp>
        <p:nvSpPr>
          <p:cNvPr id="6" name="Text Placeholder 2057"/>
          <p:cNvSpPr>
            <a:spLocks/>
          </p:cNvSpPr>
          <p:nvPr/>
        </p:nvSpPr>
        <p:spPr bwMode="gray">
          <a:xfrm>
            <a:off x="542925" y="6354763"/>
            <a:ext cx="697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Aft>
                <a:spcPts val="900"/>
              </a:spcAft>
              <a:defRPr>
                <a:solidFill>
                  <a:schemeClr val="tx1"/>
                </a:solidFill>
                <a:latin typeface="HelveticaNeue LT 55 Roman" pitchFamily="34" charset="0"/>
              </a:defRPr>
            </a:lvl1pPr>
            <a:lvl2pPr marL="742950" indent="-285750">
              <a:spcAft>
                <a:spcPts val="900"/>
              </a:spcAft>
              <a:buClr>
                <a:schemeClr val="bg2"/>
              </a:buClr>
              <a:buSzPct val="85000"/>
              <a:buFont typeface="Wingdings" pitchFamily="2" charset="2"/>
              <a:buChar char="n"/>
              <a:defRPr>
                <a:solidFill>
                  <a:schemeClr val="tx1"/>
                </a:solidFill>
                <a:latin typeface="HelveticaNeue LT 55 Roman" pitchFamily="34" charset="0"/>
              </a:defRPr>
            </a:lvl2pPr>
            <a:lvl3pPr marL="1143000" indent="-228600">
              <a:spcAft>
                <a:spcPts val="600"/>
              </a:spcAft>
              <a:buClr>
                <a:schemeClr val="bg2"/>
              </a:buClr>
              <a:buSzPct val="70000"/>
              <a:buFont typeface="Wingdings" pitchFamily="2" charset="2"/>
              <a:buChar char="n"/>
              <a:defRPr sz="1600">
                <a:solidFill>
                  <a:schemeClr val="tx1"/>
                </a:solidFill>
                <a:latin typeface="HelveticaNeue LT 55 Roman" pitchFamily="34" charset="0"/>
              </a:defRPr>
            </a:lvl3pPr>
            <a:lvl4pPr marL="1600200" indent="-228600">
              <a:spcAft>
                <a:spcPts val="600"/>
              </a:spcAft>
              <a:buSzPct val="70000"/>
              <a:buFont typeface="Wingdings" pitchFamily="2" charset="2"/>
              <a:buChar char="n"/>
              <a:defRPr sz="1400">
                <a:solidFill>
                  <a:schemeClr val="tx1"/>
                </a:solidFill>
                <a:latin typeface="HelveticaNeue LT 55 Roman" pitchFamily="34" charset="0"/>
              </a:defRPr>
            </a:lvl4pPr>
            <a:lvl5pPr marL="2057400" indent="-228600">
              <a:spcAft>
                <a:spcPts val="600"/>
              </a:spcAft>
              <a:buSzPct val="70000"/>
              <a:buFont typeface="Wingdings" pitchFamily="2" charset="2"/>
              <a:buChar char="n"/>
              <a:defRPr sz="1400">
                <a:solidFill>
                  <a:schemeClr val="tx1"/>
                </a:solidFill>
                <a:latin typeface="HelveticaNeue LT 55 Roman" pitchFamily="34" charset="0"/>
              </a:defRPr>
            </a:lvl5pPr>
            <a:lvl6pPr marL="25146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6pPr>
            <a:lvl7pPr marL="29718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7pPr>
            <a:lvl8pPr marL="34290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8pPr>
            <a:lvl9pPr marL="38862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9pPr>
          </a:lstStyle>
          <a:p>
            <a:r>
              <a:rPr lang="en-US" altLang="en-US" sz="1600" dirty="0">
                <a:latin typeface="+mn-lt"/>
              </a:rPr>
              <a:t>Base: All respondents</a:t>
            </a:r>
          </a:p>
        </p:txBody>
      </p:sp>
      <p:graphicFrame>
        <p:nvGraphicFramePr>
          <p:cNvPr id="8" name="Content Placeholder 3"/>
          <p:cNvGraphicFramePr>
            <a:graphicFrameLocks/>
          </p:cNvGraphicFramePr>
          <p:nvPr>
            <p:extLst>
              <p:ext uri="{D42A27DB-BD31-4B8C-83A1-F6EECF244321}">
                <p14:modId xmlns:p14="http://schemas.microsoft.com/office/powerpoint/2010/main" val="609974928"/>
              </p:ext>
            </p:extLst>
          </p:nvPr>
        </p:nvGraphicFramePr>
        <p:xfrm>
          <a:off x="628650" y="1825625"/>
          <a:ext cx="864483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6493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p:nvPr>
        </p:nvSpPr>
        <p:spPr/>
        <p:txBody>
          <a:bodyPr/>
          <a:lstStyle/>
          <a:p>
            <a:r>
              <a:rPr lang="en-US" dirty="0"/>
              <a:t>Views on ‘Soft’ vs. ‘Hard’ Brexit Matter Rather Less</a:t>
            </a:r>
            <a:endParaRPr lang="en-GB" altLang="en-US" dirty="0" smtClean="0"/>
          </a:p>
        </p:txBody>
      </p:sp>
      <p:sp>
        <p:nvSpPr>
          <p:cNvPr id="6" name="Text Placeholder 2057"/>
          <p:cNvSpPr>
            <a:spLocks/>
          </p:cNvSpPr>
          <p:nvPr/>
        </p:nvSpPr>
        <p:spPr bwMode="gray">
          <a:xfrm>
            <a:off x="542925" y="6354763"/>
            <a:ext cx="697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Aft>
                <a:spcPts val="900"/>
              </a:spcAft>
              <a:defRPr>
                <a:solidFill>
                  <a:schemeClr val="tx1"/>
                </a:solidFill>
                <a:latin typeface="HelveticaNeue LT 55 Roman" pitchFamily="34" charset="0"/>
              </a:defRPr>
            </a:lvl1pPr>
            <a:lvl2pPr marL="742950" indent="-285750">
              <a:spcAft>
                <a:spcPts val="900"/>
              </a:spcAft>
              <a:buClr>
                <a:schemeClr val="bg2"/>
              </a:buClr>
              <a:buSzPct val="85000"/>
              <a:buFont typeface="Wingdings" pitchFamily="2" charset="2"/>
              <a:buChar char="n"/>
              <a:defRPr>
                <a:solidFill>
                  <a:schemeClr val="tx1"/>
                </a:solidFill>
                <a:latin typeface="HelveticaNeue LT 55 Roman" pitchFamily="34" charset="0"/>
              </a:defRPr>
            </a:lvl2pPr>
            <a:lvl3pPr marL="1143000" indent="-228600">
              <a:spcAft>
                <a:spcPts val="600"/>
              </a:spcAft>
              <a:buClr>
                <a:schemeClr val="bg2"/>
              </a:buClr>
              <a:buSzPct val="70000"/>
              <a:buFont typeface="Wingdings" pitchFamily="2" charset="2"/>
              <a:buChar char="n"/>
              <a:defRPr sz="1600">
                <a:solidFill>
                  <a:schemeClr val="tx1"/>
                </a:solidFill>
                <a:latin typeface="HelveticaNeue LT 55 Roman" pitchFamily="34" charset="0"/>
              </a:defRPr>
            </a:lvl3pPr>
            <a:lvl4pPr marL="1600200" indent="-228600">
              <a:spcAft>
                <a:spcPts val="600"/>
              </a:spcAft>
              <a:buSzPct val="70000"/>
              <a:buFont typeface="Wingdings" pitchFamily="2" charset="2"/>
              <a:buChar char="n"/>
              <a:defRPr sz="1400">
                <a:solidFill>
                  <a:schemeClr val="tx1"/>
                </a:solidFill>
                <a:latin typeface="HelveticaNeue LT 55 Roman" pitchFamily="34" charset="0"/>
              </a:defRPr>
            </a:lvl4pPr>
            <a:lvl5pPr marL="2057400" indent="-228600">
              <a:spcAft>
                <a:spcPts val="600"/>
              </a:spcAft>
              <a:buSzPct val="70000"/>
              <a:buFont typeface="Wingdings" pitchFamily="2" charset="2"/>
              <a:buChar char="n"/>
              <a:defRPr sz="1400">
                <a:solidFill>
                  <a:schemeClr val="tx1"/>
                </a:solidFill>
                <a:latin typeface="HelveticaNeue LT 55 Roman" pitchFamily="34" charset="0"/>
              </a:defRPr>
            </a:lvl5pPr>
            <a:lvl6pPr marL="25146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6pPr>
            <a:lvl7pPr marL="29718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7pPr>
            <a:lvl8pPr marL="34290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8pPr>
            <a:lvl9pPr marL="38862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9pPr>
          </a:lstStyle>
          <a:p>
            <a:r>
              <a:rPr lang="en-US" altLang="en-US" sz="1600" dirty="0">
                <a:latin typeface="+mn-lt"/>
              </a:rPr>
              <a:t>Base: All respondents</a:t>
            </a:r>
          </a:p>
        </p:txBody>
      </p:sp>
      <p:graphicFrame>
        <p:nvGraphicFramePr>
          <p:cNvPr id="7" name="Content Placeholder 3"/>
          <p:cNvGraphicFramePr>
            <a:graphicFrameLocks/>
          </p:cNvGraphicFramePr>
          <p:nvPr>
            <p:extLst>
              <p:ext uri="{D42A27DB-BD31-4B8C-83A1-F6EECF244321}">
                <p14:modId xmlns:p14="http://schemas.microsoft.com/office/powerpoint/2010/main" val="2535608266"/>
              </p:ext>
            </p:extLst>
          </p:nvPr>
        </p:nvGraphicFramePr>
        <p:xfrm>
          <a:off x="628650" y="1825625"/>
          <a:ext cx="864483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1822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p:nvPr>
        </p:nvSpPr>
        <p:spPr/>
        <p:txBody>
          <a:bodyPr/>
          <a:lstStyle/>
          <a:p>
            <a:r>
              <a:rPr lang="en-US" dirty="0"/>
              <a:t>And Again For Those Who Did Not Vote in 2016</a:t>
            </a:r>
            <a:endParaRPr lang="en-GB" altLang="en-US" dirty="0" smtClean="0"/>
          </a:p>
        </p:txBody>
      </p:sp>
      <p:sp>
        <p:nvSpPr>
          <p:cNvPr id="6" name="Text Placeholder 2057"/>
          <p:cNvSpPr>
            <a:spLocks/>
          </p:cNvSpPr>
          <p:nvPr/>
        </p:nvSpPr>
        <p:spPr bwMode="gray">
          <a:xfrm>
            <a:off x="542925" y="6354763"/>
            <a:ext cx="697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Aft>
                <a:spcPts val="900"/>
              </a:spcAft>
              <a:defRPr>
                <a:solidFill>
                  <a:schemeClr val="tx1"/>
                </a:solidFill>
                <a:latin typeface="HelveticaNeue LT 55 Roman" pitchFamily="34" charset="0"/>
              </a:defRPr>
            </a:lvl1pPr>
            <a:lvl2pPr marL="742950" indent="-285750">
              <a:spcAft>
                <a:spcPts val="900"/>
              </a:spcAft>
              <a:buClr>
                <a:schemeClr val="bg2"/>
              </a:buClr>
              <a:buSzPct val="85000"/>
              <a:buFont typeface="Wingdings" pitchFamily="2" charset="2"/>
              <a:buChar char="n"/>
              <a:defRPr>
                <a:solidFill>
                  <a:schemeClr val="tx1"/>
                </a:solidFill>
                <a:latin typeface="HelveticaNeue LT 55 Roman" pitchFamily="34" charset="0"/>
              </a:defRPr>
            </a:lvl2pPr>
            <a:lvl3pPr marL="1143000" indent="-228600">
              <a:spcAft>
                <a:spcPts val="600"/>
              </a:spcAft>
              <a:buClr>
                <a:schemeClr val="bg2"/>
              </a:buClr>
              <a:buSzPct val="70000"/>
              <a:buFont typeface="Wingdings" pitchFamily="2" charset="2"/>
              <a:buChar char="n"/>
              <a:defRPr sz="1600">
                <a:solidFill>
                  <a:schemeClr val="tx1"/>
                </a:solidFill>
                <a:latin typeface="HelveticaNeue LT 55 Roman" pitchFamily="34" charset="0"/>
              </a:defRPr>
            </a:lvl3pPr>
            <a:lvl4pPr marL="1600200" indent="-228600">
              <a:spcAft>
                <a:spcPts val="600"/>
              </a:spcAft>
              <a:buSzPct val="70000"/>
              <a:buFont typeface="Wingdings" pitchFamily="2" charset="2"/>
              <a:buChar char="n"/>
              <a:defRPr sz="1400">
                <a:solidFill>
                  <a:schemeClr val="tx1"/>
                </a:solidFill>
                <a:latin typeface="HelveticaNeue LT 55 Roman" pitchFamily="34" charset="0"/>
              </a:defRPr>
            </a:lvl4pPr>
            <a:lvl5pPr marL="2057400" indent="-228600">
              <a:spcAft>
                <a:spcPts val="600"/>
              </a:spcAft>
              <a:buSzPct val="70000"/>
              <a:buFont typeface="Wingdings" pitchFamily="2" charset="2"/>
              <a:buChar char="n"/>
              <a:defRPr sz="1400">
                <a:solidFill>
                  <a:schemeClr val="tx1"/>
                </a:solidFill>
                <a:latin typeface="HelveticaNeue LT 55 Roman" pitchFamily="34" charset="0"/>
              </a:defRPr>
            </a:lvl5pPr>
            <a:lvl6pPr marL="25146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6pPr>
            <a:lvl7pPr marL="29718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7pPr>
            <a:lvl8pPr marL="34290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8pPr>
            <a:lvl9pPr marL="38862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9pPr>
          </a:lstStyle>
          <a:p>
            <a:r>
              <a:rPr lang="en-US" altLang="en-US" sz="1600" dirty="0">
                <a:latin typeface="+mn-lt"/>
              </a:rPr>
              <a:t>Base: All respondents</a:t>
            </a:r>
          </a:p>
        </p:txBody>
      </p:sp>
      <p:graphicFrame>
        <p:nvGraphicFramePr>
          <p:cNvPr id="8" name="Content Placeholder 3"/>
          <p:cNvGraphicFramePr>
            <a:graphicFrameLocks/>
          </p:cNvGraphicFramePr>
          <p:nvPr>
            <p:extLst>
              <p:ext uri="{D42A27DB-BD31-4B8C-83A1-F6EECF244321}">
                <p14:modId xmlns:p14="http://schemas.microsoft.com/office/powerpoint/2010/main" val="960559087"/>
              </p:ext>
            </p:extLst>
          </p:nvPr>
        </p:nvGraphicFramePr>
        <p:xfrm>
          <a:off x="628650" y="1825625"/>
          <a:ext cx="8716838"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2125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p:nvPr>
        </p:nvSpPr>
        <p:spPr/>
        <p:txBody>
          <a:bodyPr/>
          <a:lstStyle/>
          <a:p>
            <a:r>
              <a:rPr lang="en-US" dirty="0"/>
              <a:t>How Opinion Divides on ‘Soft’ vs. ‘Hard’ Brexit </a:t>
            </a:r>
            <a:endParaRPr lang="en-GB" altLang="en-US" dirty="0" smtClean="0"/>
          </a:p>
        </p:txBody>
      </p:sp>
      <p:sp>
        <p:nvSpPr>
          <p:cNvPr id="6" name="Text Placeholder 2057"/>
          <p:cNvSpPr>
            <a:spLocks/>
          </p:cNvSpPr>
          <p:nvPr/>
        </p:nvSpPr>
        <p:spPr bwMode="gray">
          <a:xfrm>
            <a:off x="542925" y="6354763"/>
            <a:ext cx="697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Aft>
                <a:spcPts val="900"/>
              </a:spcAft>
              <a:defRPr>
                <a:solidFill>
                  <a:schemeClr val="tx1"/>
                </a:solidFill>
                <a:latin typeface="HelveticaNeue LT 55 Roman" pitchFamily="34" charset="0"/>
              </a:defRPr>
            </a:lvl1pPr>
            <a:lvl2pPr marL="742950" indent="-285750">
              <a:spcAft>
                <a:spcPts val="900"/>
              </a:spcAft>
              <a:buClr>
                <a:schemeClr val="bg2"/>
              </a:buClr>
              <a:buSzPct val="85000"/>
              <a:buFont typeface="Wingdings" pitchFamily="2" charset="2"/>
              <a:buChar char="n"/>
              <a:defRPr>
                <a:solidFill>
                  <a:schemeClr val="tx1"/>
                </a:solidFill>
                <a:latin typeface="HelveticaNeue LT 55 Roman" pitchFamily="34" charset="0"/>
              </a:defRPr>
            </a:lvl2pPr>
            <a:lvl3pPr marL="1143000" indent="-228600">
              <a:spcAft>
                <a:spcPts val="600"/>
              </a:spcAft>
              <a:buClr>
                <a:schemeClr val="bg2"/>
              </a:buClr>
              <a:buSzPct val="70000"/>
              <a:buFont typeface="Wingdings" pitchFamily="2" charset="2"/>
              <a:buChar char="n"/>
              <a:defRPr sz="1600">
                <a:solidFill>
                  <a:schemeClr val="tx1"/>
                </a:solidFill>
                <a:latin typeface="HelveticaNeue LT 55 Roman" pitchFamily="34" charset="0"/>
              </a:defRPr>
            </a:lvl3pPr>
            <a:lvl4pPr marL="1600200" indent="-228600">
              <a:spcAft>
                <a:spcPts val="600"/>
              </a:spcAft>
              <a:buSzPct val="70000"/>
              <a:buFont typeface="Wingdings" pitchFamily="2" charset="2"/>
              <a:buChar char="n"/>
              <a:defRPr sz="1400">
                <a:solidFill>
                  <a:schemeClr val="tx1"/>
                </a:solidFill>
                <a:latin typeface="HelveticaNeue LT 55 Roman" pitchFamily="34" charset="0"/>
              </a:defRPr>
            </a:lvl4pPr>
            <a:lvl5pPr marL="2057400" indent="-228600">
              <a:spcAft>
                <a:spcPts val="600"/>
              </a:spcAft>
              <a:buSzPct val="70000"/>
              <a:buFont typeface="Wingdings" pitchFamily="2" charset="2"/>
              <a:buChar char="n"/>
              <a:defRPr sz="1400">
                <a:solidFill>
                  <a:schemeClr val="tx1"/>
                </a:solidFill>
                <a:latin typeface="HelveticaNeue LT 55 Roman" pitchFamily="34" charset="0"/>
              </a:defRPr>
            </a:lvl5pPr>
            <a:lvl6pPr marL="25146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6pPr>
            <a:lvl7pPr marL="29718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7pPr>
            <a:lvl8pPr marL="34290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8pPr>
            <a:lvl9pPr marL="38862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9pPr>
          </a:lstStyle>
          <a:p>
            <a:r>
              <a:rPr lang="en-US" altLang="en-US" sz="1600" dirty="0">
                <a:latin typeface="+mn-lt"/>
              </a:rPr>
              <a:t>Base: All respondents</a:t>
            </a:r>
          </a:p>
        </p:txBody>
      </p:sp>
      <p:graphicFrame>
        <p:nvGraphicFramePr>
          <p:cNvPr id="7" name="Content Placeholder 3"/>
          <p:cNvGraphicFramePr>
            <a:graphicFrameLocks/>
          </p:cNvGraphicFramePr>
          <p:nvPr>
            <p:extLst>
              <p:ext uri="{D42A27DB-BD31-4B8C-83A1-F6EECF244321}">
                <p14:modId xmlns:p14="http://schemas.microsoft.com/office/powerpoint/2010/main" val="1536143886"/>
              </p:ext>
            </p:extLst>
          </p:nvPr>
        </p:nvGraphicFramePr>
        <p:xfrm>
          <a:off x="628650" y="1825625"/>
          <a:ext cx="8788846"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0362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p:nvPr>
        </p:nvSpPr>
        <p:spPr/>
        <p:txBody>
          <a:bodyPr/>
          <a:lstStyle/>
          <a:p>
            <a:r>
              <a:rPr lang="en-US" dirty="0"/>
              <a:t>Perceptions Of The Likely Deal Are Relatively Unimportant</a:t>
            </a:r>
            <a:endParaRPr lang="en-GB" altLang="en-US" dirty="0" smtClean="0"/>
          </a:p>
        </p:txBody>
      </p:sp>
      <p:sp>
        <p:nvSpPr>
          <p:cNvPr id="6" name="Text Placeholder 2057"/>
          <p:cNvSpPr>
            <a:spLocks/>
          </p:cNvSpPr>
          <p:nvPr/>
        </p:nvSpPr>
        <p:spPr bwMode="gray">
          <a:xfrm>
            <a:off x="542925" y="6354763"/>
            <a:ext cx="697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Aft>
                <a:spcPts val="900"/>
              </a:spcAft>
              <a:defRPr>
                <a:solidFill>
                  <a:schemeClr val="tx1"/>
                </a:solidFill>
                <a:latin typeface="HelveticaNeue LT 55 Roman" pitchFamily="34" charset="0"/>
              </a:defRPr>
            </a:lvl1pPr>
            <a:lvl2pPr marL="742950" indent="-285750">
              <a:spcAft>
                <a:spcPts val="900"/>
              </a:spcAft>
              <a:buClr>
                <a:schemeClr val="bg2"/>
              </a:buClr>
              <a:buSzPct val="85000"/>
              <a:buFont typeface="Wingdings" pitchFamily="2" charset="2"/>
              <a:buChar char="n"/>
              <a:defRPr>
                <a:solidFill>
                  <a:schemeClr val="tx1"/>
                </a:solidFill>
                <a:latin typeface="HelveticaNeue LT 55 Roman" pitchFamily="34" charset="0"/>
              </a:defRPr>
            </a:lvl2pPr>
            <a:lvl3pPr marL="1143000" indent="-228600">
              <a:spcAft>
                <a:spcPts val="600"/>
              </a:spcAft>
              <a:buClr>
                <a:schemeClr val="bg2"/>
              </a:buClr>
              <a:buSzPct val="70000"/>
              <a:buFont typeface="Wingdings" pitchFamily="2" charset="2"/>
              <a:buChar char="n"/>
              <a:defRPr sz="1600">
                <a:solidFill>
                  <a:schemeClr val="tx1"/>
                </a:solidFill>
                <a:latin typeface="HelveticaNeue LT 55 Roman" pitchFamily="34" charset="0"/>
              </a:defRPr>
            </a:lvl3pPr>
            <a:lvl4pPr marL="1600200" indent="-228600">
              <a:spcAft>
                <a:spcPts val="600"/>
              </a:spcAft>
              <a:buSzPct val="70000"/>
              <a:buFont typeface="Wingdings" pitchFamily="2" charset="2"/>
              <a:buChar char="n"/>
              <a:defRPr sz="1400">
                <a:solidFill>
                  <a:schemeClr val="tx1"/>
                </a:solidFill>
                <a:latin typeface="HelveticaNeue LT 55 Roman" pitchFamily="34" charset="0"/>
              </a:defRPr>
            </a:lvl4pPr>
            <a:lvl5pPr marL="2057400" indent="-228600">
              <a:spcAft>
                <a:spcPts val="600"/>
              </a:spcAft>
              <a:buSzPct val="70000"/>
              <a:buFont typeface="Wingdings" pitchFamily="2" charset="2"/>
              <a:buChar char="n"/>
              <a:defRPr sz="1400">
                <a:solidFill>
                  <a:schemeClr val="tx1"/>
                </a:solidFill>
                <a:latin typeface="HelveticaNeue LT 55 Roman" pitchFamily="34" charset="0"/>
              </a:defRPr>
            </a:lvl5pPr>
            <a:lvl6pPr marL="25146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6pPr>
            <a:lvl7pPr marL="29718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7pPr>
            <a:lvl8pPr marL="34290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8pPr>
            <a:lvl9pPr marL="38862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9pPr>
          </a:lstStyle>
          <a:p>
            <a:r>
              <a:rPr lang="en-US" altLang="en-US" sz="1600" dirty="0">
                <a:latin typeface="+mn-lt"/>
              </a:rPr>
              <a:t>Base: All respondents</a:t>
            </a:r>
          </a:p>
        </p:txBody>
      </p:sp>
      <p:graphicFrame>
        <p:nvGraphicFramePr>
          <p:cNvPr id="8" name="Content Placeholder 3"/>
          <p:cNvGraphicFramePr>
            <a:graphicFrameLocks/>
          </p:cNvGraphicFramePr>
          <p:nvPr>
            <p:extLst>
              <p:ext uri="{D42A27DB-BD31-4B8C-83A1-F6EECF244321}">
                <p14:modId xmlns:p14="http://schemas.microsoft.com/office/powerpoint/2010/main" val="398494324"/>
              </p:ext>
            </p:extLst>
          </p:nvPr>
        </p:nvGraphicFramePr>
        <p:xfrm>
          <a:off x="628650" y="1825625"/>
          <a:ext cx="864483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576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p:nvPr>
        </p:nvSpPr>
        <p:spPr/>
        <p:txBody>
          <a:bodyPr/>
          <a:lstStyle/>
          <a:p>
            <a:r>
              <a:rPr lang="en-US" dirty="0"/>
              <a:t>Including For Those Who Did Not Vote in 2016</a:t>
            </a:r>
            <a:endParaRPr lang="en-GB" altLang="en-US" dirty="0" smtClean="0"/>
          </a:p>
        </p:txBody>
      </p:sp>
      <p:sp>
        <p:nvSpPr>
          <p:cNvPr id="6" name="Text Placeholder 2057"/>
          <p:cNvSpPr>
            <a:spLocks/>
          </p:cNvSpPr>
          <p:nvPr/>
        </p:nvSpPr>
        <p:spPr bwMode="gray">
          <a:xfrm>
            <a:off x="542925" y="6354763"/>
            <a:ext cx="697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Aft>
                <a:spcPts val="900"/>
              </a:spcAft>
              <a:defRPr>
                <a:solidFill>
                  <a:schemeClr val="tx1"/>
                </a:solidFill>
                <a:latin typeface="HelveticaNeue LT 55 Roman" pitchFamily="34" charset="0"/>
              </a:defRPr>
            </a:lvl1pPr>
            <a:lvl2pPr marL="742950" indent="-285750">
              <a:spcAft>
                <a:spcPts val="900"/>
              </a:spcAft>
              <a:buClr>
                <a:schemeClr val="bg2"/>
              </a:buClr>
              <a:buSzPct val="85000"/>
              <a:buFont typeface="Wingdings" pitchFamily="2" charset="2"/>
              <a:buChar char="n"/>
              <a:defRPr>
                <a:solidFill>
                  <a:schemeClr val="tx1"/>
                </a:solidFill>
                <a:latin typeface="HelveticaNeue LT 55 Roman" pitchFamily="34" charset="0"/>
              </a:defRPr>
            </a:lvl2pPr>
            <a:lvl3pPr marL="1143000" indent="-228600">
              <a:spcAft>
                <a:spcPts val="600"/>
              </a:spcAft>
              <a:buClr>
                <a:schemeClr val="bg2"/>
              </a:buClr>
              <a:buSzPct val="70000"/>
              <a:buFont typeface="Wingdings" pitchFamily="2" charset="2"/>
              <a:buChar char="n"/>
              <a:defRPr sz="1600">
                <a:solidFill>
                  <a:schemeClr val="tx1"/>
                </a:solidFill>
                <a:latin typeface="HelveticaNeue LT 55 Roman" pitchFamily="34" charset="0"/>
              </a:defRPr>
            </a:lvl3pPr>
            <a:lvl4pPr marL="1600200" indent="-228600">
              <a:spcAft>
                <a:spcPts val="600"/>
              </a:spcAft>
              <a:buSzPct val="70000"/>
              <a:buFont typeface="Wingdings" pitchFamily="2" charset="2"/>
              <a:buChar char="n"/>
              <a:defRPr sz="1400">
                <a:solidFill>
                  <a:schemeClr val="tx1"/>
                </a:solidFill>
                <a:latin typeface="HelveticaNeue LT 55 Roman" pitchFamily="34" charset="0"/>
              </a:defRPr>
            </a:lvl4pPr>
            <a:lvl5pPr marL="2057400" indent="-228600">
              <a:spcAft>
                <a:spcPts val="600"/>
              </a:spcAft>
              <a:buSzPct val="70000"/>
              <a:buFont typeface="Wingdings" pitchFamily="2" charset="2"/>
              <a:buChar char="n"/>
              <a:defRPr sz="1400">
                <a:solidFill>
                  <a:schemeClr val="tx1"/>
                </a:solidFill>
                <a:latin typeface="HelveticaNeue LT 55 Roman" pitchFamily="34" charset="0"/>
              </a:defRPr>
            </a:lvl5pPr>
            <a:lvl6pPr marL="25146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6pPr>
            <a:lvl7pPr marL="29718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7pPr>
            <a:lvl8pPr marL="34290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8pPr>
            <a:lvl9pPr marL="38862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9pPr>
          </a:lstStyle>
          <a:p>
            <a:r>
              <a:rPr lang="en-US" altLang="en-US" sz="1600" dirty="0">
                <a:latin typeface="+mn-lt"/>
              </a:rPr>
              <a:t>Base: All respondents</a:t>
            </a:r>
          </a:p>
        </p:txBody>
      </p:sp>
      <p:graphicFrame>
        <p:nvGraphicFramePr>
          <p:cNvPr id="7" name="Content Placeholder 3"/>
          <p:cNvGraphicFramePr>
            <a:graphicFrameLocks/>
          </p:cNvGraphicFramePr>
          <p:nvPr>
            <p:extLst>
              <p:ext uri="{D42A27DB-BD31-4B8C-83A1-F6EECF244321}">
                <p14:modId xmlns:p14="http://schemas.microsoft.com/office/powerpoint/2010/main" val="3928097875"/>
              </p:ext>
            </p:extLst>
          </p:nvPr>
        </p:nvGraphicFramePr>
        <p:xfrm>
          <a:off x="628650" y="1825625"/>
          <a:ext cx="8716838"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9864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2" name="Rectangle 10"/>
          <p:cNvSpPr>
            <a:spLocks noGrp="1"/>
          </p:cNvSpPr>
          <p:nvPr>
            <p:ph type="title"/>
          </p:nvPr>
        </p:nvSpPr>
        <p:spPr/>
        <p:txBody>
          <a:bodyPr/>
          <a:lstStyle/>
          <a:p>
            <a:r>
              <a:rPr lang="en-US" dirty="0"/>
              <a:t>Five </a:t>
            </a:r>
            <a:r>
              <a:rPr lang="en-US" dirty="0" err="1"/>
              <a:t>NatCen</a:t>
            </a:r>
            <a:r>
              <a:rPr lang="en-US" dirty="0"/>
              <a:t> Brexit Surveys</a:t>
            </a:r>
            <a:endParaRPr lang="en-GB" altLang="en-US" dirty="0" smtClean="0"/>
          </a:p>
        </p:txBody>
      </p:sp>
      <p:sp>
        <p:nvSpPr>
          <p:cNvPr id="54283" name="Rectangle 11"/>
          <p:cNvSpPr>
            <a:spLocks noGrp="1"/>
          </p:cNvSpPr>
          <p:nvPr>
            <p:ph type="body" sz="quarter" idx="11"/>
          </p:nvPr>
        </p:nvSpPr>
        <p:spPr>
          <a:xfrm>
            <a:off x="543600" y="1844824"/>
            <a:ext cx="6976800" cy="3960000"/>
          </a:xfrm>
        </p:spPr>
        <p:txBody>
          <a:bodyPr/>
          <a:lstStyle/>
          <a:p>
            <a:pPr lvl="1"/>
            <a:r>
              <a:rPr lang="en-GB" altLang="en-US" dirty="0"/>
              <a:t>September 2016 (1,391)</a:t>
            </a:r>
          </a:p>
          <a:p>
            <a:pPr lvl="1"/>
            <a:r>
              <a:rPr lang="en-GB" altLang="en-US" dirty="0"/>
              <a:t>February 2017 (2,322)</a:t>
            </a:r>
          </a:p>
          <a:p>
            <a:pPr lvl="1"/>
            <a:r>
              <a:rPr lang="en-GB" altLang="en-US" dirty="0"/>
              <a:t>July 2017  (2,184)</a:t>
            </a:r>
          </a:p>
          <a:p>
            <a:pPr lvl="1"/>
            <a:r>
              <a:rPr lang="en-GB" altLang="en-US" dirty="0"/>
              <a:t>October 2017 (2,168)</a:t>
            </a:r>
          </a:p>
          <a:p>
            <a:pPr lvl="1"/>
            <a:r>
              <a:rPr lang="en-GB" altLang="en-US" dirty="0"/>
              <a:t>7 June – 8 July 2018</a:t>
            </a:r>
          </a:p>
          <a:p>
            <a:pPr lvl="2"/>
            <a:r>
              <a:rPr lang="en-US" dirty="0" smtClean="0"/>
              <a:t>2,048 members of </a:t>
            </a:r>
            <a:r>
              <a:rPr lang="en-US" dirty="0" err="1" smtClean="0"/>
              <a:t>NatCen’s</a:t>
            </a:r>
            <a:r>
              <a:rPr lang="en-US" dirty="0" smtClean="0"/>
              <a:t> mixed mode random probability panel = 56% response.</a:t>
            </a:r>
          </a:p>
          <a:p>
            <a:pPr lvl="2"/>
            <a:r>
              <a:rPr lang="en-US" dirty="0" smtClean="0"/>
              <a:t>Data weighted to known demographic characteristics and pattern of response to original BSA interview.</a:t>
            </a:r>
            <a:endParaRPr lang="en-US" dirty="0"/>
          </a:p>
        </p:txBody>
      </p:sp>
      <p:pic>
        <p:nvPicPr>
          <p:cNvPr id="4" name="Picture Placeholder 3"/>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395" r="395"/>
          <a:stretch>
            <a:fillRect/>
          </a:stretch>
        </p:blipFill>
        <p:spPr/>
      </p:pic>
    </p:spTree>
    <p:extLst>
      <p:ext uri="{BB962C8B-B14F-4D97-AF65-F5344CB8AC3E}">
        <p14:creationId xmlns:p14="http://schemas.microsoft.com/office/powerpoint/2010/main" val="3285309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p:nvPr>
        </p:nvSpPr>
        <p:spPr/>
        <p:txBody>
          <a:bodyPr/>
          <a:lstStyle/>
          <a:p>
            <a:r>
              <a:rPr lang="en-US" dirty="0"/>
              <a:t>How Opinions Divide On The Likely Deal</a:t>
            </a:r>
            <a:endParaRPr lang="en-GB" altLang="en-US" dirty="0" smtClean="0"/>
          </a:p>
        </p:txBody>
      </p:sp>
      <p:sp>
        <p:nvSpPr>
          <p:cNvPr id="6" name="Text Placeholder 2057"/>
          <p:cNvSpPr>
            <a:spLocks/>
          </p:cNvSpPr>
          <p:nvPr/>
        </p:nvSpPr>
        <p:spPr bwMode="gray">
          <a:xfrm>
            <a:off x="542925" y="6354763"/>
            <a:ext cx="697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Aft>
                <a:spcPts val="900"/>
              </a:spcAft>
              <a:defRPr>
                <a:solidFill>
                  <a:schemeClr val="tx1"/>
                </a:solidFill>
                <a:latin typeface="HelveticaNeue LT 55 Roman" pitchFamily="34" charset="0"/>
              </a:defRPr>
            </a:lvl1pPr>
            <a:lvl2pPr marL="742950" indent="-285750">
              <a:spcAft>
                <a:spcPts val="900"/>
              </a:spcAft>
              <a:buClr>
                <a:schemeClr val="bg2"/>
              </a:buClr>
              <a:buSzPct val="85000"/>
              <a:buFont typeface="Wingdings" pitchFamily="2" charset="2"/>
              <a:buChar char="n"/>
              <a:defRPr>
                <a:solidFill>
                  <a:schemeClr val="tx1"/>
                </a:solidFill>
                <a:latin typeface="HelveticaNeue LT 55 Roman" pitchFamily="34" charset="0"/>
              </a:defRPr>
            </a:lvl2pPr>
            <a:lvl3pPr marL="1143000" indent="-228600">
              <a:spcAft>
                <a:spcPts val="600"/>
              </a:spcAft>
              <a:buClr>
                <a:schemeClr val="bg2"/>
              </a:buClr>
              <a:buSzPct val="70000"/>
              <a:buFont typeface="Wingdings" pitchFamily="2" charset="2"/>
              <a:buChar char="n"/>
              <a:defRPr sz="1600">
                <a:solidFill>
                  <a:schemeClr val="tx1"/>
                </a:solidFill>
                <a:latin typeface="HelveticaNeue LT 55 Roman" pitchFamily="34" charset="0"/>
              </a:defRPr>
            </a:lvl3pPr>
            <a:lvl4pPr marL="1600200" indent="-228600">
              <a:spcAft>
                <a:spcPts val="600"/>
              </a:spcAft>
              <a:buSzPct val="70000"/>
              <a:buFont typeface="Wingdings" pitchFamily="2" charset="2"/>
              <a:buChar char="n"/>
              <a:defRPr sz="1400">
                <a:solidFill>
                  <a:schemeClr val="tx1"/>
                </a:solidFill>
                <a:latin typeface="HelveticaNeue LT 55 Roman" pitchFamily="34" charset="0"/>
              </a:defRPr>
            </a:lvl4pPr>
            <a:lvl5pPr marL="2057400" indent="-228600">
              <a:spcAft>
                <a:spcPts val="600"/>
              </a:spcAft>
              <a:buSzPct val="70000"/>
              <a:buFont typeface="Wingdings" pitchFamily="2" charset="2"/>
              <a:buChar char="n"/>
              <a:defRPr sz="1400">
                <a:solidFill>
                  <a:schemeClr val="tx1"/>
                </a:solidFill>
                <a:latin typeface="HelveticaNeue LT 55 Roman" pitchFamily="34" charset="0"/>
              </a:defRPr>
            </a:lvl5pPr>
            <a:lvl6pPr marL="25146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6pPr>
            <a:lvl7pPr marL="29718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7pPr>
            <a:lvl8pPr marL="34290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8pPr>
            <a:lvl9pPr marL="38862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9pPr>
          </a:lstStyle>
          <a:p>
            <a:r>
              <a:rPr lang="en-US" altLang="en-US" sz="1600" dirty="0">
                <a:latin typeface="+mn-lt"/>
              </a:rPr>
              <a:t>Base: All respondents</a:t>
            </a:r>
          </a:p>
        </p:txBody>
      </p:sp>
      <p:graphicFrame>
        <p:nvGraphicFramePr>
          <p:cNvPr id="8" name="Content Placeholder 3"/>
          <p:cNvGraphicFramePr>
            <a:graphicFrameLocks/>
          </p:cNvGraphicFramePr>
          <p:nvPr>
            <p:extLst>
              <p:ext uri="{D42A27DB-BD31-4B8C-83A1-F6EECF244321}">
                <p14:modId xmlns:p14="http://schemas.microsoft.com/office/powerpoint/2010/main" val="3662303547"/>
              </p:ext>
            </p:extLst>
          </p:nvPr>
        </p:nvGraphicFramePr>
        <p:xfrm>
          <a:off x="628650" y="1825625"/>
          <a:ext cx="864483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0352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p:nvPr>
        </p:nvSpPr>
        <p:spPr/>
        <p:txBody>
          <a:bodyPr/>
          <a:lstStyle/>
          <a:p>
            <a:r>
              <a:rPr lang="en-US" dirty="0"/>
              <a:t>Laying The Blame</a:t>
            </a:r>
            <a:endParaRPr lang="en-GB" altLang="en-US" dirty="0" smtClean="0"/>
          </a:p>
        </p:txBody>
      </p:sp>
      <p:sp>
        <p:nvSpPr>
          <p:cNvPr id="6" name="Text Placeholder 2057"/>
          <p:cNvSpPr>
            <a:spLocks/>
          </p:cNvSpPr>
          <p:nvPr/>
        </p:nvSpPr>
        <p:spPr bwMode="gray">
          <a:xfrm>
            <a:off x="542925" y="6354763"/>
            <a:ext cx="697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Aft>
                <a:spcPts val="900"/>
              </a:spcAft>
              <a:defRPr>
                <a:solidFill>
                  <a:schemeClr val="tx1"/>
                </a:solidFill>
                <a:latin typeface="HelveticaNeue LT 55 Roman" pitchFamily="34" charset="0"/>
              </a:defRPr>
            </a:lvl1pPr>
            <a:lvl2pPr marL="742950" indent="-285750">
              <a:spcAft>
                <a:spcPts val="900"/>
              </a:spcAft>
              <a:buClr>
                <a:schemeClr val="bg2"/>
              </a:buClr>
              <a:buSzPct val="85000"/>
              <a:buFont typeface="Wingdings" pitchFamily="2" charset="2"/>
              <a:buChar char="n"/>
              <a:defRPr>
                <a:solidFill>
                  <a:schemeClr val="tx1"/>
                </a:solidFill>
                <a:latin typeface="HelveticaNeue LT 55 Roman" pitchFamily="34" charset="0"/>
              </a:defRPr>
            </a:lvl2pPr>
            <a:lvl3pPr marL="1143000" indent="-228600">
              <a:spcAft>
                <a:spcPts val="600"/>
              </a:spcAft>
              <a:buClr>
                <a:schemeClr val="bg2"/>
              </a:buClr>
              <a:buSzPct val="70000"/>
              <a:buFont typeface="Wingdings" pitchFamily="2" charset="2"/>
              <a:buChar char="n"/>
              <a:defRPr sz="1600">
                <a:solidFill>
                  <a:schemeClr val="tx1"/>
                </a:solidFill>
                <a:latin typeface="HelveticaNeue LT 55 Roman" pitchFamily="34" charset="0"/>
              </a:defRPr>
            </a:lvl3pPr>
            <a:lvl4pPr marL="1600200" indent="-228600">
              <a:spcAft>
                <a:spcPts val="600"/>
              </a:spcAft>
              <a:buSzPct val="70000"/>
              <a:buFont typeface="Wingdings" pitchFamily="2" charset="2"/>
              <a:buChar char="n"/>
              <a:defRPr sz="1400">
                <a:solidFill>
                  <a:schemeClr val="tx1"/>
                </a:solidFill>
                <a:latin typeface="HelveticaNeue LT 55 Roman" pitchFamily="34" charset="0"/>
              </a:defRPr>
            </a:lvl4pPr>
            <a:lvl5pPr marL="2057400" indent="-228600">
              <a:spcAft>
                <a:spcPts val="600"/>
              </a:spcAft>
              <a:buSzPct val="70000"/>
              <a:buFont typeface="Wingdings" pitchFamily="2" charset="2"/>
              <a:buChar char="n"/>
              <a:defRPr sz="1400">
                <a:solidFill>
                  <a:schemeClr val="tx1"/>
                </a:solidFill>
                <a:latin typeface="HelveticaNeue LT 55 Roman" pitchFamily="34" charset="0"/>
              </a:defRPr>
            </a:lvl5pPr>
            <a:lvl6pPr marL="25146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6pPr>
            <a:lvl7pPr marL="29718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7pPr>
            <a:lvl8pPr marL="34290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8pPr>
            <a:lvl9pPr marL="38862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9pPr>
          </a:lstStyle>
          <a:p>
            <a:r>
              <a:rPr lang="en-US" altLang="en-US" sz="1600" dirty="0">
                <a:latin typeface="+mn-lt"/>
              </a:rPr>
              <a:t>Base: All respondents</a:t>
            </a:r>
          </a:p>
        </p:txBody>
      </p:sp>
      <p:graphicFrame>
        <p:nvGraphicFramePr>
          <p:cNvPr id="7" name="Content Placeholder 3"/>
          <p:cNvGraphicFramePr>
            <a:graphicFrameLocks/>
          </p:cNvGraphicFramePr>
          <p:nvPr>
            <p:extLst>
              <p:ext uri="{D42A27DB-BD31-4B8C-83A1-F6EECF244321}">
                <p14:modId xmlns:p14="http://schemas.microsoft.com/office/powerpoint/2010/main" val="972626089"/>
              </p:ext>
            </p:extLst>
          </p:nvPr>
        </p:nvGraphicFramePr>
        <p:xfrm>
          <a:off x="628650" y="1825625"/>
          <a:ext cx="8716838"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877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0" name="Rectangle 26"/>
          <p:cNvSpPr>
            <a:spLocks noGrp="1"/>
          </p:cNvSpPr>
          <p:nvPr>
            <p:ph type="title"/>
          </p:nvPr>
        </p:nvSpPr>
        <p:spPr/>
        <p:txBody>
          <a:bodyPr/>
          <a:lstStyle/>
          <a:p>
            <a:r>
              <a:rPr lang="en-US" dirty="0"/>
              <a:t>Conclusion</a:t>
            </a:r>
            <a:endParaRPr lang="en-GB" altLang="en-US" dirty="0" smtClean="0"/>
          </a:p>
        </p:txBody>
      </p:sp>
      <p:sp>
        <p:nvSpPr>
          <p:cNvPr id="16411" name="Rectangle 27"/>
          <p:cNvSpPr>
            <a:spLocks noGrp="1"/>
          </p:cNvSpPr>
          <p:nvPr>
            <p:ph type="body" sz="quarter" idx="11"/>
          </p:nvPr>
        </p:nvSpPr>
        <p:spPr>
          <a:xfrm>
            <a:off x="543600" y="1630800"/>
            <a:ext cx="9017912" cy="3960000"/>
          </a:xfrm>
        </p:spPr>
        <p:txBody>
          <a:bodyPr/>
          <a:lstStyle/>
          <a:p>
            <a:pPr lvl="1"/>
            <a:r>
              <a:rPr lang="en-GB" altLang="en-US" dirty="0"/>
              <a:t>Voters’ expectations and evaluations have changed somewhat during the last two years</a:t>
            </a:r>
          </a:p>
          <a:p>
            <a:pPr lvl="2"/>
            <a:r>
              <a:rPr lang="en-GB" altLang="en-US" dirty="0"/>
              <a:t>Less concerned about control of EU migration</a:t>
            </a:r>
          </a:p>
          <a:p>
            <a:pPr lvl="2"/>
            <a:r>
              <a:rPr lang="en-GB" altLang="en-US" dirty="0"/>
              <a:t>Less likely to think we will get a good deal</a:t>
            </a:r>
          </a:p>
          <a:p>
            <a:pPr lvl="2"/>
            <a:r>
              <a:rPr lang="en-GB" altLang="en-US" dirty="0"/>
              <a:t>More critical of how Brexit is being handled</a:t>
            </a:r>
          </a:p>
          <a:p>
            <a:pPr lvl="1"/>
            <a:r>
              <a:rPr lang="en-GB" altLang="en-US" dirty="0"/>
              <a:t>But turnover of support since 2016 related above all to perceptions of the economics of Brexit.</a:t>
            </a:r>
          </a:p>
          <a:p>
            <a:pPr lvl="1"/>
            <a:r>
              <a:rPr lang="en-GB" altLang="en-US" dirty="0"/>
              <a:t>The pessimism of Remain voters about those economics outweighs the optimism of  Leave voters.</a:t>
            </a:r>
          </a:p>
          <a:p>
            <a:pPr lvl="1"/>
            <a:r>
              <a:rPr lang="en-GB" altLang="en-US" dirty="0"/>
              <a:t>Helps explain why the Leave vote is seemingly a little softer – and why 2016 abstainers are inclined towards Remain.</a:t>
            </a:r>
          </a:p>
        </p:txBody>
      </p:sp>
    </p:spTree>
    <p:extLst>
      <p:ext uri="{BB962C8B-B14F-4D97-AF65-F5344CB8AC3E}">
        <p14:creationId xmlns:p14="http://schemas.microsoft.com/office/powerpoint/2010/main" val="38238177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a:t>
            </a:r>
            <a:endParaRPr lang="en-GB" dirty="0"/>
          </a:p>
        </p:txBody>
      </p:sp>
      <p:sp>
        <p:nvSpPr>
          <p:cNvPr id="3" name="Text Placeholder 2"/>
          <p:cNvSpPr>
            <a:spLocks noGrp="1"/>
          </p:cNvSpPr>
          <p:nvPr>
            <p:ph type="body" sz="quarter" idx="10"/>
          </p:nvPr>
        </p:nvSpPr>
        <p:spPr>
          <a:xfrm>
            <a:off x="542924" y="2091600"/>
            <a:ext cx="4986139" cy="2345512"/>
          </a:xfrm>
        </p:spPr>
        <p:txBody>
          <a:bodyPr/>
          <a:lstStyle/>
          <a:p>
            <a:pPr lvl="1"/>
            <a:r>
              <a:rPr lang="en-GB" dirty="0" smtClean="0"/>
              <a:t>John Curtice</a:t>
            </a:r>
            <a:endParaRPr lang="en-GB" dirty="0"/>
          </a:p>
          <a:p>
            <a:pPr lvl="2"/>
            <a:r>
              <a:rPr lang="en-GB" dirty="0" smtClean="0"/>
              <a:t>Senior Research Fellow</a:t>
            </a:r>
            <a:endParaRPr lang="en-GB" dirty="0"/>
          </a:p>
          <a:p>
            <a:pPr lvl="2"/>
            <a:r>
              <a:rPr lang="en-GB" b="1" dirty="0" smtClean="0"/>
              <a:t>Visit </a:t>
            </a:r>
            <a:r>
              <a:rPr lang="en-GB" b="1" dirty="0"/>
              <a:t>us online,</a:t>
            </a:r>
            <a:r>
              <a:rPr lang="en-GB" dirty="0"/>
              <a:t> </a:t>
            </a:r>
            <a:r>
              <a:rPr lang="en-GB" dirty="0" smtClean="0"/>
              <a:t>natcen.ac.uk</a:t>
            </a:r>
            <a:endParaRPr lang="en-GB" dirty="0"/>
          </a:p>
          <a:p>
            <a:endParaRPr lang="en-GB" dirty="0"/>
          </a:p>
        </p:txBody>
      </p:sp>
    </p:spTree>
    <p:extLst>
      <p:ext uri="{BB962C8B-B14F-4D97-AF65-F5344CB8AC3E}">
        <p14:creationId xmlns:p14="http://schemas.microsoft.com/office/powerpoint/2010/main" val="2363960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0" name="Rectangle 26"/>
          <p:cNvSpPr>
            <a:spLocks noGrp="1"/>
          </p:cNvSpPr>
          <p:nvPr>
            <p:ph type="title"/>
          </p:nvPr>
        </p:nvSpPr>
        <p:spPr/>
        <p:txBody>
          <a:bodyPr/>
          <a:lstStyle/>
          <a:p>
            <a:r>
              <a:rPr lang="en-US" dirty="0"/>
              <a:t>Two Key Questions</a:t>
            </a:r>
            <a:endParaRPr lang="en-GB" altLang="en-US" dirty="0" smtClean="0"/>
          </a:p>
        </p:txBody>
      </p:sp>
      <p:sp>
        <p:nvSpPr>
          <p:cNvPr id="16411" name="Rectangle 27"/>
          <p:cNvSpPr>
            <a:spLocks noGrp="1"/>
          </p:cNvSpPr>
          <p:nvPr>
            <p:ph type="body" sz="quarter" idx="11"/>
          </p:nvPr>
        </p:nvSpPr>
        <p:spPr/>
        <p:txBody>
          <a:bodyPr/>
          <a:lstStyle/>
          <a:p>
            <a:pPr lvl="1"/>
            <a:r>
              <a:rPr lang="en-GB" altLang="en-US" dirty="0"/>
              <a:t>Have voters’ expectations and evaluations changed at all during the Brexit process?</a:t>
            </a:r>
          </a:p>
          <a:p>
            <a:pPr lvl="1"/>
            <a:r>
              <a:rPr lang="en-GB" altLang="en-US" dirty="0"/>
              <a:t>What impact are these expectations and evaluations having on people’s support for Leave or Remain?</a:t>
            </a:r>
            <a:endParaRPr lang="en-GB" altLang="en-US" dirty="0"/>
          </a:p>
        </p:txBody>
      </p:sp>
      <p:pic>
        <p:nvPicPr>
          <p:cNvPr id="16393" name="Picture Placeholder 14"/>
          <p:cNvPicPr>
            <a:picLocks noChangeAspect="1"/>
          </p:cNvPicPr>
          <p:nvPr/>
        </p:nvPicPr>
        <p:blipFill>
          <a:blip r:embed="rId2" cstate="print">
            <a:extLst>
              <a:ext uri="{28A0092B-C50C-407E-A947-70E740481C1C}">
                <a14:useLocalDpi xmlns:a14="http://schemas.microsoft.com/office/drawing/2010/main" val="0"/>
              </a:ext>
            </a:extLst>
          </a:blip>
          <a:srcRect l="407" r="407"/>
          <a:stretch>
            <a:fillRect/>
          </a:stretch>
        </p:blipFill>
        <p:spPr bwMode="gray">
          <a:xfrm>
            <a:off x="8167688" y="4306888"/>
            <a:ext cx="1281112"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9461" y="1903176"/>
            <a:ext cx="4095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45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p:nvPr>
        </p:nvSpPr>
        <p:spPr/>
        <p:txBody>
          <a:bodyPr/>
          <a:lstStyle/>
          <a:p>
            <a:r>
              <a:rPr lang="en-US" dirty="0"/>
              <a:t>Attitudes towards Free Trade with the EU</a:t>
            </a:r>
            <a:endParaRPr lang="en-GB" altLang="en-US" dirty="0" smtClean="0"/>
          </a:p>
        </p:txBody>
      </p:sp>
      <p:sp>
        <p:nvSpPr>
          <p:cNvPr id="6" name="Text Placeholder 2057"/>
          <p:cNvSpPr>
            <a:spLocks/>
          </p:cNvSpPr>
          <p:nvPr/>
        </p:nvSpPr>
        <p:spPr bwMode="gray">
          <a:xfrm>
            <a:off x="542925" y="6354763"/>
            <a:ext cx="697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Aft>
                <a:spcPts val="900"/>
              </a:spcAft>
              <a:defRPr>
                <a:solidFill>
                  <a:schemeClr val="tx1"/>
                </a:solidFill>
                <a:latin typeface="HelveticaNeue LT 55 Roman" pitchFamily="34" charset="0"/>
              </a:defRPr>
            </a:lvl1pPr>
            <a:lvl2pPr marL="742950" indent="-285750">
              <a:spcAft>
                <a:spcPts val="900"/>
              </a:spcAft>
              <a:buClr>
                <a:schemeClr val="bg2"/>
              </a:buClr>
              <a:buSzPct val="85000"/>
              <a:buFont typeface="Wingdings" pitchFamily="2" charset="2"/>
              <a:buChar char="n"/>
              <a:defRPr>
                <a:solidFill>
                  <a:schemeClr val="tx1"/>
                </a:solidFill>
                <a:latin typeface="HelveticaNeue LT 55 Roman" pitchFamily="34" charset="0"/>
              </a:defRPr>
            </a:lvl2pPr>
            <a:lvl3pPr marL="1143000" indent="-228600">
              <a:spcAft>
                <a:spcPts val="600"/>
              </a:spcAft>
              <a:buClr>
                <a:schemeClr val="bg2"/>
              </a:buClr>
              <a:buSzPct val="70000"/>
              <a:buFont typeface="Wingdings" pitchFamily="2" charset="2"/>
              <a:buChar char="n"/>
              <a:defRPr sz="1600">
                <a:solidFill>
                  <a:schemeClr val="tx1"/>
                </a:solidFill>
                <a:latin typeface="HelveticaNeue LT 55 Roman" pitchFamily="34" charset="0"/>
              </a:defRPr>
            </a:lvl3pPr>
            <a:lvl4pPr marL="1600200" indent="-228600">
              <a:spcAft>
                <a:spcPts val="600"/>
              </a:spcAft>
              <a:buSzPct val="70000"/>
              <a:buFont typeface="Wingdings" pitchFamily="2" charset="2"/>
              <a:buChar char="n"/>
              <a:defRPr sz="1400">
                <a:solidFill>
                  <a:schemeClr val="tx1"/>
                </a:solidFill>
                <a:latin typeface="HelveticaNeue LT 55 Roman" pitchFamily="34" charset="0"/>
              </a:defRPr>
            </a:lvl4pPr>
            <a:lvl5pPr marL="2057400" indent="-228600">
              <a:spcAft>
                <a:spcPts val="600"/>
              </a:spcAft>
              <a:buSzPct val="70000"/>
              <a:buFont typeface="Wingdings" pitchFamily="2" charset="2"/>
              <a:buChar char="n"/>
              <a:defRPr sz="1400">
                <a:solidFill>
                  <a:schemeClr val="tx1"/>
                </a:solidFill>
                <a:latin typeface="HelveticaNeue LT 55 Roman" pitchFamily="34" charset="0"/>
              </a:defRPr>
            </a:lvl5pPr>
            <a:lvl6pPr marL="25146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6pPr>
            <a:lvl7pPr marL="29718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7pPr>
            <a:lvl8pPr marL="34290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8pPr>
            <a:lvl9pPr marL="38862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9pPr>
          </a:lstStyle>
          <a:p>
            <a:r>
              <a:rPr lang="en-US" altLang="en-US" sz="1600" dirty="0">
                <a:latin typeface="+mn-lt"/>
              </a:rPr>
              <a:t>Base: All respondents</a:t>
            </a:r>
          </a:p>
        </p:txBody>
      </p:sp>
      <p:graphicFrame>
        <p:nvGraphicFramePr>
          <p:cNvPr id="10" name="Content Placeholder 3"/>
          <p:cNvGraphicFramePr>
            <a:graphicFrameLocks/>
          </p:cNvGraphicFramePr>
          <p:nvPr>
            <p:extLst>
              <p:ext uri="{D42A27DB-BD31-4B8C-83A1-F6EECF244321}">
                <p14:modId xmlns:p14="http://schemas.microsoft.com/office/powerpoint/2010/main" val="1308841290"/>
              </p:ext>
            </p:extLst>
          </p:nvPr>
        </p:nvGraphicFramePr>
        <p:xfrm>
          <a:off x="628650" y="1825625"/>
          <a:ext cx="864483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9813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p:nvPr>
        </p:nvSpPr>
        <p:spPr/>
        <p:txBody>
          <a:bodyPr/>
          <a:lstStyle/>
          <a:p>
            <a:r>
              <a:rPr lang="en-US" dirty="0"/>
              <a:t>Attitudes towards Treating EU Migrants like non-EU Migrants</a:t>
            </a:r>
            <a:endParaRPr lang="en-GB" altLang="en-US" dirty="0" smtClean="0"/>
          </a:p>
        </p:txBody>
      </p:sp>
      <p:sp>
        <p:nvSpPr>
          <p:cNvPr id="6" name="Text Placeholder 2057"/>
          <p:cNvSpPr>
            <a:spLocks/>
          </p:cNvSpPr>
          <p:nvPr/>
        </p:nvSpPr>
        <p:spPr bwMode="gray">
          <a:xfrm>
            <a:off x="542925" y="6354763"/>
            <a:ext cx="697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Aft>
                <a:spcPts val="900"/>
              </a:spcAft>
              <a:defRPr>
                <a:solidFill>
                  <a:schemeClr val="tx1"/>
                </a:solidFill>
                <a:latin typeface="HelveticaNeue LT 55 Roman" pitchFamily="34" charset="0"/>
              </a:defRPr>
            </a:lvl1pPr>
            <a:lvl2pPr marL="742950" indent="-285750">
              <a:spcAft>
                <a:spcPts val="900"/>
              </a:spcAft>
              <a:buClr>
                <a:schemeClr val="bg2"/>
              </a:buClr>
              <a:buSzPct val="85000"/>
              <a:buFont typeface="Wingdings" pitchFamily="2" charset="2"/>
              <a:buChar char="n"/>
              <a:defRPr>
                <a:solidFill>
                  <a:schemeClr val="tx1"/>
                </a:solidFill>
                <a:latin typeface="HelveticaNeue LT 55 Roman" pitchFamily="34" charset="0"/>
              </a:defRPr>
            </a:lvl2pPr>
            <a:lvl3pPr marL="1143000" indent="-228600">
              <a:spcAft>
                <a:spcPts val="600"/>
              </a:spcAft>
              <a:buClr>
                <a:schemeClr val="bg2"/>
              </a:buClr>
              <a:buSzPct val="70000"/>
              <a:buFont typeface="Wingdings" pitchFamily="2" charset="2"/>
              <a:buChar char="n"/>
              <a:defRPr sz="1600">
                <a:solidFill>
                  <a:schemeClr val="tx1"/>
                </a:solidFill>
                <a:latin typeface="HelveticaNeue LT 55 Roman" pitchFamily="34" charset="0"/>
              </a:defRPr>
            </a:lvl3pPr>
            <a:lvl4pPr marL="1600200" indent="-228600">
              <a:spcAft>
                <a:spcPts val="600"/>
              </a:spcAft>
              <a:buSzPct val="70000"/>
              <a:buFont typeface="Wingdings" pitchFamily="2" charset="2"/>
              <a:buChar char="n"/>
              <a:defRPr sz="1400">
                <a:solidFill>
                  <a:schemeClr val="tx1"/>
                </a:solidFill>
                <a:latin typeface="HelveticaNeue LT 55 Roman" pitchFamily="34" charset="0"/>
              </a:defRPr>
            </a:lvl4pPr>
            <a:lvl5pPr marL="2057400" indent="-228600">
              <a:spcAft>
                <a:spcPts val="600"/>
              </a:spcAft>
              <a:buSzPct val="70000"/>
              <a:buFont typeface="Wingdings" pitchFamily="2" charset="2"/>
              <a:buChar char="n"/>
              <a:defRPr sz="1400">
                <a:solidFill>
                  <a:schemeClr val="tx1"/>
                </a:solidFill>
                <a:latin typeface="HelveticaNeue LT 55 Roman" pitchFamily="34" charset="0"/>
              </a:defRPr>
            </a:lvl5pPr>
            <a:lvl6pPr marL="25146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6pPr>
            <a:lvl7pPr marL="29718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7pPr>
            <a:lvl8pPr marL="34290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8pPr>
            <a:lvl9pPr marL="38862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9pPr>
          </a:lstStyle>
          <a:p>
            <a:r>
              <a:rPr lang="en-US" altLang="en-US" sz="1600" dirty="0">
                <a:latin typeface="+mn-lt"/>
              </a:rPr>
              <a:t>Base: All respondents</a:t>
            </a:r>
          </a:p>
        </p:txBody>
      </p:sp>
      <p:graphicFrame>
        <p:nvGraphicFramePr>
          <p:cNvPr id="11" name="Content Placeholder 3"/>
          <p:cNvGraphicFramePr>
            <a:graphicFrameLocks/>
          </p:cNvGraphicFramePr>
          <p:nvPr>
            <p:extLst>
              <p:ext uri="{D42A27DB-BD31-4B8C-83A1-F6EECF244321}">
                <p14:modId xmlns:p14="http://schemas.microsoft.com/office/powerpoint/2010/main" val="31016900"/>
              </p:ext>
            </p:extLst>
          </p:nvPr>
        </p:nvGraphicFramePr>
        <p:xfrm>
          <a:off x="628650" y="1825625"/>
          <a:ext cx="8788846"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3409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0" name="Rectangle 26"/>
          <p:cNvSpPr>
            <a:spLocks noGrp="1"/>
          </p:cNvSpPr>
          <p:nvPr>
            <p:ph type="title"/>
          </p:nvPr>
        </p:nvSpPr>
        <p:spPr/>
        <p:txBody>
          <a:bodyPr/>
          <a:lstStyle/>
          <a:p>
            <a:r>
              <a:rPr lang="en-US" dirty="0"/>
              <a:t>The Possible Trade-Off</a:t>
            </a:r>
            <a:endParaRPr lang="en-GB" altLang="en-US" dirty="0" smtClean="0"/>
          </a:p>
        </p:txBody>
      </p:sp>
      <p:sp>
        <p:nvSpPr>
          <p:cNvPr id="16411" name="Rectangle 27"/>
          <p:cNvSpPr>
            <a:spLocks noGrp="1"/>
          </p:cNvSpPr>
          <p:nvPr>
            <p:ph type="body" sz="quarter" idx="11"/>
          </p:nvPr>
        </p:nvSpPr>
        <p:spPr>
          <a:xfrm>
            <a:off x="543600" y="1630800"/>
            <a:ext cx="9017912" cy="3960000"/>
          </a:xfrm>
        </p:spPr>
        <p:txBody>
          <a:bodyPr/>
          <a:lstStyle/>
          <a:p>
            <a:pPr lvl="1"/>
            <a:r>
              <a:rPr lang="en-GB" altLang="en-US" dirty="0"/>
              <a:t>It has been argued that when Britain leaves the EU, British firms will only be allowed to continue to sell goods and services freely to people in the EU if people from the EU are still free to come here to live and work. </a:t>
            </a:r>
          </a:p>
          <a:p>
            <a:pPr lvl="1"/>
            <a:r>
              <a:rPr lang="en-GB" altLang="en-US" dirty="0"/>
              <a:t>Do you think Britain should or should not allow people from the EU to freely come here to live and work in return for allowing British firms to sell goods and services freely in the EU. </a:t>
            </a:r>
          </a:p>
          <a:p>
            <a:pPr lvl="2"/>
            <a:r>
              <a:rPr lang="en-GB" altLang="en-US" dirty="0"/>
              <a:t>Definitely should allow people from the EU to come here to live and work </a:t>
            </a:r>
          </a:p>
          <a:p>
            <a:pPr lvl="2"/>
            <a:r>
              <a:rPr lang="en-GB" altLang="en-US" dirty="0"/>
              <a:t>Probably should allow people from the EU to come here to live and work </a:t>
            </a:r>
          </a:p>
          <a:p>
            <a:pPr lvl="2"/>
            <a:r>
              <a:rPr lang="en-GB" altLang="en-US" dirty="0"/>
              <a:t>Probably should not allow people from the EU to come here to live and work </a:t>
            </a:r>
          </a:p>
          <a:p>
            <a:pPr lvl="2"/>
            <a:r>
              <a:rPr lang="en-GB" altLang="en-US" dirty="0"/>
              <a:t>Definitely should not allow people from the EU to come here to live and </a:t>
            </a:r>
            <a:r>
              <a:rPr lang="en-GB" altLang="en-US" dirty="0" smtClean="0"/>
              <a:t>work</a:t>
            </a:r>
            <a:endParaRPr lang="en-GB" altLang="en-US" dirty="0"/>
          </a:p>
        </p:txBody>
      </p:sp>
    </p:spTree>
    <p:extLst>
      <p:ext uri="{BB962C8B-B14F-4D97-AF65-F5344CB8AC3E}">
        <p14:creationId xmlns:p14="http://schemas.microsoft.com/office/powerpoint/2010/main" val="506887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p:nvPr>
        </p:nvSpPr>
        <p:spPr/>
        <p:txBody>
          <a:bodyPr/>
          <a:lstStyle/>
          <a:p>
            <a:r>
              <a:rPr lang="en-US" dirty="0"/>
              <a:t>How Attitudes towards the Trade-Off Have Changed</a:t>
            </a:r>
            <a:endParaRPr lang="en-GB" altLang="en-US" dirty="0" smtClean="0"/>
          </a:p>
        </p:txBody>
      </p:sp>
      <p:sp>
        <p:nvSpPr>
          <p:cNvPr id="6" name="Text Placeholder 2057"/>
          <p:cNvSpPr>
            <a:spLocks/>
          </p:cNvSpPr>
          <p:nvPr/>
        </p:nvSpPr>
        <p:spPr bwMode="gray">
          <a:xfrm>
            <a:off x="542925" y="6354763"/>
            <a:ext cx="697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Aft>
                <a:spcPts val="900"/>
              </a:spcAft>
              <a:defRPr>
                <a:solidFill>
                  <a:schemeClr val="tx1"/>
                </a:solidFill>
                <a:latin typeface="HelveticaNeue LT 55 Roman" pitchFamily="34" charset="0"/>
              </a:defRPr>
            </a:lvl1pPr>
            <a:lvl2pPr marL="742950" indent="-285750">
              <a:spcAft>
                <a:spcPts val="900"/>
              </a:spcAft>
              <a:buClr>
                <a:schemeClr val="bg2"/>
              </a:buClr>
              <a:buSzPct val="85000"/>
              <a:buFont typeface="Wingdings" pitchFamily="2" charset="2"/>
              <a:buChar char="n"/>
              <a:defRPr>
                <a:solidFill>
                  <a:schemeClr val="tx1"/>
                </a:solidFill>
                <a:latin typeface="HelveticaNeue LT 55 Roman" pitchFamily="34" charset="0"/>
              </a:defRPr>
            </a:lvl2pPr>
            <a:lvl3pPr marL="1143000" indent="-228600">
              <a:spcAft>
                <a:spcPts val="600"/>
              </a:spcAft>
              <a:buClr>
                <a:schemeClr val="bg2"/>
              </a:buClr>
              <a:buSzPct val="70000"/>
              <a:buFont typeface="Wingdings" pitchFamily="2" charset="2"/>
              <a:buChar char="n"/>
              <a:defRPr sz="1600">
                <a:solidFill>
                  <a:schemeClr val="tx1"/>
                </a:solidFill>
                <a:latin typeface="HelveticaNeue LT 55 Roman" pitchFamily="34" charset="0"/>
              </a:defRPr>
            </a:lvl3pPr>
            <a:lvl4pPr marL="1600200" indent="-228600">
              <a:spcAft>
                <a:spcPts val="600"/>
              </a:spcAft>
              <a:buSzPct val="70000"/>
              <a:buFont typeface="Wingdings" pitchFamily="2" charset="2"/>
              <a:buChar char="n"/>
              <a:defRPr sz="1400">
                <a:solidFill>
                  <a:schemeClr val="tx1"/>
                </a:solidFill>
                <a:latin typeface="HelveticaNeue LT 55 Roman" pitchFamily="34" charset="0"/>
              </a:defRPr>
            </a:lvl4pPr>
            <a:lvl5pPr marL="2057400" indent="-228600">
              <a:spcAft>
                <a:spcPts val="600"/>
              </a:spcAft>
              <a:buSzPct val="70000"/>
              <a:buFont typeface="Wingdings" pitchFamily="2" charset="2"/>
              <a:buChar char="n"/>
              <a:defRPr sz="1400">
                <a:solidFill>
                  <a:schemeClr val="tx1"/>
                </a:solidFill>
                <a:latin typeface="HelveticaNeue LT 55 Roman" pitchFamily="34" charset="0"/>
              </a:defRPr>
            </a:lvl5pPr>
            <a:lvl6pPr marL="25146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6pPr>
            <a:lvl7pPr marL="29718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7pPr>
            <a:lvl8pPr marL="34290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8pPr>
            <a:lvl9pPr marL="38862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9pPr>
          </a:lstStyle>
          <a:p>
            <a:r>
              <a:rPr lang="en-US" altLang="en-US" sz="1600" dirty="0">
                <a:latin typeface="+mn-lt"/>
              </a:rPr>
              <a:t>Base: All respondents</a:t>
            </a:r>
          </a:p>
        </p:txBody>
      </p:sp>
      <p:graphicFrame>
        <p:nvGraphicFramePr>
          <p:cNvPr id="7" name="Content Placeholder 3"/>
          <p:cNvGraphicFramePr>
            <a:graphicFrameLocks/>
          </p:cNvGraphicFramePr>
          <p:nvPr>
            <p:extLst>
              <p:ext uri="{D42A27DB-BD31-4B8C-83A1-F6EECF244321}">
                <p14:modId xmlns:p14="http://schemas.microsoft.com/office/powerpoint/2010/main" val="735270597"/>
              </p:ext>
            </p:extLst>
          </p:nvPr>
        </p:nvGraphicFramePr>
        <p:xfrm>
          <a:off x="628650" y="1825625"/>
          <a:ext cx="864483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4464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p:nvPr>
        </p:nvSpPr>
        <p:spPr/>
        <p:txBody>
          <a:bodyPr/>
          <a:lstStyle/>
          <a:p>
            <a:r>
              <a:rPr lang="en-US" dirty="0"/>
              <a:t>Anticipated Consequences of Brexit for Immigration</a:t>
            </a:r>
            <a:endParaRPr lang="en-GB" altLang="en-US" dirty="0" smtClean="0"/>
          </a:p>
        </p:txBody>
      </p:sp>
      <p:sp>
        <p:nvSpPr>
          <p:cNvPr id="6" name="Text Placeholder 2057"/>
          <p:cNvSpPr>
            <a:spLocks/>
          </p:cNvSpPr>
          <p:nvPr/>
        </p:nvSpPr>
        <p:spPr bwMode="gray">
          <a:xfrm>
            <a:off x="542925" y="6354763"/>
            <a:ext cx="697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Aft>
                <a:spcPts val="900"/>
              </a:spcAft>
              <a:defRPr>
                <a:solidFill>
                  <a:schemeClr val="tx1"/>
                </a:solidFill>
                <a:latin typeface="HelveticaNeue LT 55 Roman" pitchFamily="34" charset="0"/>
              </a:defRPr>
            </a:lvl1pPr>
            <a:lvl2pPr marL="742950" indent="-285750">
              <a:spcAft>
                <a:spcPts val="900"/>
              </a:spcAft>
              <a:buClr>
                <a:schemeClr val="bg2"/>
              </a:buClr>
              <a:buSzPct val="85000"/>
              <a:buFont typeface="Wingdings" pitchFamily="2" charset="2"/>
              <a:buChar char="n"/>
              <a:defRPr>
                <a:solidFill>
                  <a:schemeClr val="tx1"/>
                </a:solidFill>
                <a:latin typeface="HelveticaNeue LT 55 Roman" pitchFamily="34" charset="0"/>
              </a:defRPr>
            </a:lvl2pPr>
            <a:lvl3pPr marL="1143000" indent="-228600">
              <a:spcAft>
                <a:spcPts val="600"/>
              </a:spcAft>
              <a:buClr>
                <a:schemeClr val="bg2"/>
              </a:buClr>
              <a:buSzPct val="70000"/>
              <a:buFont typeface="Wingdings" pitchFamily="2" charset="2"/>
              <a:buChar char="n"/>
              <a:defRPr sz="1600">
                <a:solidFill>
                  <a:schemeClr val="tx1"/>
                </a:solidFill>
                <a:latin typeface="HelveticaNeue LT 55 Roman" pitchFamily="34" charset="0"/>
              </a:defRPr>
            </a:lvl3pPr>
            <a:lvl4pPr marL="1600200" indent="-228600">
              <a:spcAft>
                <a:spcPts val="600"/>
              </a:spcAft>
              <a:buSzPct val="70000"/>
              <a:buFont typeface="Wingdings" pitchFamily="2" charset="2"/>
              <a:buChar char="n"/>
              <a:defRPr sz="1400">
                <a:solidFill>
                  <a:schemeClr val="tx1"/>
                </a:solidFill>
                <a:latin typeface="HelveticaNeue LT 55 Roman" pitchFamily="34" charset="0"/>
              </a:defRPr>
            </a:lvl4pPr>
            <a:lvl5pPr marL="2057400" indent="-228600">
              <a:spcAft>
                <a:spcPts val="600"/>
              </a:spcAft>
              <a:buSzPct val="70000"/>
              <a:buFont typeface="Wingdings" pitchFamily="2" charset="2"/>
              <a:buChar char="n"/>
              <a:defRPr sz="1400">
                <a:solidFill>
                  <a:schemeClr val="tx1"/>
                </a:solidFill>
                <a:latin typeface="HelveticaNeue LT 55 Roman" pitchFamily="34" charset="0"/>
              </a:defRPr>
            </a:lvl5pPr>
            <a:lvl6pPr marL="25146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6pPr>
            <a:lvl7pPr marL="29718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7pPr>
            <a:lvl8pPr marL="34290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8pPr>
            <a:lvl9pPr marL="38862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9pPr>
          </a:lstStyle>
          <a:p>
            <a:r>
              <a:rPr lang="en-US" altLang="en-US" sz="1600" dirty="0">
                <a:latin typeface="+mn-lt"/>
              </a:rPr>
              <a:t>Base: All respondents</a:t>
            </a:r>
          </a:p>
        </p:txBody>
      </p:sp>
      <p:graphicFrame>
        <p:nvGraphicFramePr>
          <p:cNvPr id="8" name="Content Placeholder 3"/>
          <p:cNvGraphicFramePr>
            <a:graphicFrameLocks/>
          </p:cNvGraphicFramePr>
          <p:nvPr>
            <p:extLst>
              <p:ext uri="{D42A27DB-BD31-4B8C-83A1-F6EECF244321}">
                <p14:modId xmlns:p14="http://schemas.microsoft.com/office/powerpoint/2010/main" val="162687069"/>
              </p:ext>
            </p:extLst>
          </p:nvPr>
        </p:nvGraphicFramePr>
        <p:xfrm>
          <a:off x="628650" y="1825625"/>
          <a:ext cx="8788846"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4097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p:nvPr>
        </p:nvSpPr>
        <p:spPr/>
        <p:txBody>
          <a:bodyPr/>
          <a:lstStyle/>
          <a:p>
            <a:r>
              <a:rPr lang="en-US" dirty="0"/>
              <a:t>Anticipated Consequences of Brexit for The Economy</a:t>
            </a:r>
            <a:endParaRPr lang="en-GB" altLang="en-US" dirty="0" smtClean="0"/>
          </a:p>
        </p:txBody>
      </p:sp>
      <p:sp>
        <p:nvSpPr>
          <p:cNvPr id="6" name="Text Placeholder 2057"/>
          <p:cNvSpPr>
            <a:spLocks/>
          </p:cNvSpPr>
          <p:nvPr/>
        </p:nvSpPr>
        <p:spPr bwMode="gray">
          <a:xfrm>
            <a:off x="542925" y="6354763"/>
            <a:ext cx="6973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Aft>
                <a:spcPts val="900"/>
              </a:spcAft>
              <a:defRPr>
                <a:solidFill>
                  <a:schemeClr val="tx1"/>
                </a:solidFill>
                <a:latin typeface="HelveticaNeue LT 55 Roman" pitchFamily="34" charset="0"/>
              </a:defRPr>
            </a:lvl1pPr>
            <a:lvl2pPr marL="742950" indent="-285750">
              <a:spcAft>
                <a:spcPts val="900"/>
              </a:spcAft>
              <a:buClr>
                <a:schemeClr val="bg2"/>
              </a:buClr>
              <a:buSzPct val="85000"/>
              <a:buFont typeface="Wingdings" pitchFamily="2" charset="2"/>
              <a:buChar char="n"/>
              <a:defRPr>
                <a:solidFill>
                  <a:schemeClr val="tx1"/>
                </a:solidFill>
                <a:latin typeface="HelveticaNeue LT 55 Roman" pitchFamily="34" charset="0"/>
              </a:defRPr>
            </a:lvl2pPr>
            <a:lvl3pPr marL="1143000" indent="-228600">
              <a:spcAft>
                <a:spcPts val="600"/>
              </a:spcAft>
              <a:buClr>
                <a:schemeClr val="bg2"/>
              </a:buClr>
              <a:buSzPct val="70000"/>
              <a:buFont typeface="Wingdings" pitchFamily="2" charset="2"/>
              <a:buChar char="n"/>
              <a:defRPr sz="1600">
                <a:solidFill>
                  <a:schemeClr val="tx1"/>
                </a:solidFill>
                <a:latin typeface="HelveticaNeue LT 55 Roman" pitchFamily="34" charset="0"/>
              </a:defRPr>
            </a:lvl3pPr>
            <a:lvl4pPr marL="1600200" indent="-228600">
              <a:spcAft>
                <a:spcPts val="600"/>
              </a:spcAft>
              <a:buSzPct val="70000"/>
              <a:buFont typeface="Wingdings" pitchFamily="2" charset="2"/>
              <a:buChar char="n"/>
              <a:defRPr sz="1400">
                <a:solidFill>
                  <a:schemeClr val="tx1"/>
                </a:solidFill>
                <a:latin typeface="HelveticaNeue LT 55 Roman" pitchFamily="34" charset="0"/>
              </a:defRPr>
            </a:lvl4pPr>
            <a:lvl5pPr marL="2057400" indent="-228600">
              <a:spcAft>
                <a:spcPts val="600"/>
              </a:spcAft>
              <a:buSzPct val="70000"/>
              <a:buFont typeface="Wingdings" pitchFamily="2" charset="2"/>
              <a:buChar char="n"/>
              <a:defRPr sz="1400">
                <a:solidFill>
                  <a:schemeClr val="tx1"/>
                </a:solidFill>
                <a:latin typeface="HelveticaNeue LT 55 Roman" pitchFamily="34" charset="0"/>
              </a:defRPr>
            </a:lvl5pPr>
            <a:lvl6pPr marL="25146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6pPr>
            <a:lvl7pPr marL="29718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7pPr>
            <a:lvl8pPr marL="34290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8pPr>
            <a:lvl9pPr marL="3886200" indent="-228600" fontAlgn="base">
              <a:lnSpc>
                <a:spcPct val="98000"/>
              </a:lnSpc>
              <a:spcBef>
                <a:spcPct val="0"/>
              </a:spcBef>
              <a:spcAft>
                <a:spcPts val="600"/>
              </a:spcAft>
              <a:buSzPct val="70000"/>
              <a:buFont typeface="Wingdings" pitchFamily="2" charset="2"/>
              <a:buChar char="n"/>
              <a:defRPr sz="1400">
                <a:solidFill>
                  <a:schemeClr val="tx1"/>
                </a:solidFill>
                <a:latin typeface="HelveticaNeue LT 55 Roman" pitchFamily="34" charset="0"/>
              </a:defRPr>
            </a:lvl9pPr>
          </a:lstStyle>
          <a:p>
            <a:r>
              <a:rPr lang="en-US" altLang="en-US" sz="1600" dirty="0">
                <a:latin typeface="+mn-lt"/>
              </a:rPr>
              <a:t>Base: All respondents</a:t>
            </a:r>
          </a:p>
        </p:txBody>
      </p:sp>
      <p:graphicFrame>
        <p:nvGraphicFramePr>
          <p:cNvPr id="9" name="Content Placeholder 3"/>
          <p:cNvGraphicFramePr>
            <a:graphicFrameLocks/>
          </p:cNvGraphicFramePr>
          <p:nvPr>
            <p:extLst>
              <p:ext uri="{D42A27DB-BD31-4B8C-83A1-F6EECF244321}">
                <p14:modId xmlns:p14="http://schemas.microsoft.com/office/powerpoint/2010/main" val="2116206399"/>
              </p:ext>
            </p:extLst>
          </p:nvPr>
        </p:nvGraphicFramePr>
        <p:xfrm>
          <a:off x="628650" y="1825625"/>
          <a:ext cx="8860854"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1084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Template_NatCen">
  <a:themeElements>
    <a:clrScheme name="NatCen">
      <a:dk1>
        <a:srgbClr val="000000"/>
      </a:dk1>
      <a:lt1>
        <a:srgbClr val="FFFFFF"/>
      </a:lt1>
      <a:dk2>
        <a:srgbClr val="E1B6D7"/>
      </a:dk2>
      <a:lt2>
        <a:srgbClr val="B4489B"/>
      </a:lt2>
      <a:accent1>
        <a:srgbClr val="00B7B4"/>
      </a:accent1>
      <a:accent2>
        <a:srgbClr val="99E2E1"/>
      </a:accent2>
      <a:accent3>
        <a:srgbClr val="FCB645"/>
      </a:accent3>
      <a:accent4>
        <a:srgbClr val="FEE2B5"/>
      </a:accent4>
      <a:accent5>
        <a:srgbClr val="ED2C88"/>
      </a:accent5>
      <a:accent6>
        <a:srgbClr val="F8ABCF"/>
      </a:accent6>
      <a:hlink>
        <a:srgbClr val="00B7B4"/>
      </a:hlink>
      <a:folHlink>
        <a:srgbClr val="99E2E1"/>
      </a:folHlink>
    </a:clrScheme>
    <a:fontScheme name="CB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spPr>
      <a:bodyPr lIns="72000" tIns="72000" rIns="72000" bIns="72000"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spAutoFit/>
      </a:bodyPr>
      <a:lstStyle>
        <a:defPPr>
          <a:defRPr sz="2400" dirty="0" err="1" smtClean="0"/>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PowerPoint Template_NatCen</Template>
  <TotalTime>46</TotalTime>
  <Words>549</Words>
  <Application>Microsoft Office PowerPoint</Application>
  <PresentationFormat>A4 Paper (210x297 mm)</PresentationFormat>
  <Paragraphs>101</Paragraphs>
  <Slides>23</Slides>
  <Notes>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PowerPoint Template_NatCen</vt:lpstr>
      <vt:lpstr>1_Custom Design</vt:lpstr>
      <vt:lpstr>Still Want to Leave the EU?</vt:lpstr>
      <vt:lpstr>Five NatCen Brexit Surveys</vt:lpstr>
      <vt:lpstr>Two Key Questions</vt:lpstr>
      <vt:lpstr>Attitudes towards Free Trade with the EU</vt:lpstr>
      <vt:lpstr>Attitudes towards Treating EU Migrants like non-EU Migrants</vt:lpstr>
      <vt:lpstr>The Possible Trade-Off</vt:lpstr>
      <vt:lpstr>How Attitudes towards the Trade-Off Have Changed</vt:lpstr>
      <vt:lpstr>Anticipated Consequences of Brexit for Immigration</vt:lpstr>
      <vt:lpstr>Anticipated Consequences of Brexit for The Economy</vt:lpstr>
      <vt:lpstr>Will the UK Get a Good or a Bad Deal?</vt:lpstr>
      <vt:lpstr>The Turnover of ‘Votes’</vt:lpstr>
      <vt:lpstr>How Perceptions of the Economic Consequences Matter</vt:lpstr>
      <vt:lpstr>Including For Those Who Did Not Vote in 2016</vt:lpstr>
      <vt:lpstr>The Distribution of Economic Perceptions</vt:lpstr>
      <vt:lpstr>Views on ‘Soft’ vs. ‘Hard’ Brexit Matter Rather Less</vt:lpstr>
      <vt:lpstr>And Again For Those Who Did Not Vote in 2016</vt:lpstr>
      <vt:lpstr>How Opinion Divides on ‘Soft’ vs. ‘Hard’ Brexit </vt:lpstr>
      <vt:lpstr>Perceptions Of The Likely Deal Are Relatively Unimportant</vt:lpstr>
      <vt:lpstr>Including For Those Who Did Not Vote in 2016</vt:lpstr>
      <vt:lpstr>How Opinions Divide On The Likely Deal</vt:lpstr>
      <vt:lpstr>Laying The Blame</vt:lpstr>
      <vt:lpstr>Conclusion</vt:lpstr>
      <vt:lpstr>Contact</vt:lpstr>
    </vt:vector>
  </TitlesOfParts>
  <Company>NatCen Social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Still Want to Leave the EU?</dc:title>
  <dc:creator>Matt Jonas</dc:creator>
  <cp:lastModifiedBy>Matt Jonas</cp:lastModifiedBy>
  <cp:revision>3</cp:revision>
  <dcterms:created xsi:type="dcterms:W3CDTF">2018-09-04T15:54:44Z</dcterms:created>
  <dcterms:modified xsi:type="dcterms:W3CDTF">2018-09-04T16:41:34Z</dcterms:modified>
</cp:coreProperties>
</file>